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65B101-BBCA-470A-9611-5EDCB2BFBF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DAAD7B-88C0-400E-A558-68B57F9A8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965999-7B8B-4E06-AF20-19C3209D2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F2F666-12EA-4A38-A22B-3CD4D630B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CD9F2F-C797-4560-AC37-55215DCEF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184392-8D3F-452B-8FC0-E2F88644B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FD6F7C-C47D-4B6A-B897-4ECE0257F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5B16D2-3309-4085-91B9-024B529DF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C79C93-FD2F-4962-A6A5-CC76A7F1B8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82C83F-F0B4-49D5-A89B-B92D93744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0D09E6-8B49-4CBF-B5AD-F7BD8CE08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00310313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财政政策与产业结构优化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产业结构优化的重要性
 财政政策对产业结构的影响
 税收政策与产业结构优化
 财政支出政策与产业结构优化
 财政政策与区域产业结构
 财政政策与企业创新发展
 国际经验与政策借鉴
 政策建议与展望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产业结构优化的重要性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财政政策与产业结构优化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产业结构优化的重要性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产业结构优化的定义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1.产业结构优化是指通过调整产业结构，使其更加合理、高效和具有竞争力。</a:t>
            </a:r>
          </a:p>
          <a:p>
            <a:r>
              <a:t>2.产业结构优化包括产业升级、产业转移和产业结构合理化等方面。</a:t>
            </a:r>
          </a:p>
          <a:p>
            <a:r>
              <a:t>3.产业结构优化是促进经济发展的重要手段之一。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产业结构优化的经济效应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1.产业结构优化可以提高劳动生产率，促进经济增长。</a:t>
            </a:r>
          </a:p>
          <a:p>
            <a:r>
              <a:t>2.产业结构优化可以促进技术创新和产业升级，提高经济效益。</a:t>
            </a:r>
          </a:p>
          <a:p>
            <a:r>
              <a:t>3.产业结构优化可以带动就业增长和社会经济发展。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产业结构优化的重要性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国际产业结构优化的趋势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1.全球产业结构正在向数字化、智能化、绿色化方向发展。</a:t>
            </a:r>
          </a:p>
          <a:p>
            <a:r>
              <a:t>2.新兴产业和技术正在崛起，如人工智能、生物科技、新能源等。</a:t>
            </a:r>
          </a:p>
          <a:p>
            <a:r>
              <a:t>3.国际产业结构优化对各国经济发展和产业竞争力产生重要影响。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中国产业结构优化的现状与挑战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1.中国产业结构存在不合理、低端化、产能过剩等问题。</a:t>
            </a:r>
          </a:p>
          <a:p>
            <a:r>
              <a:t>2.产业结构优化面临技术创新、人才培养、政策支持等挑战。</a:t>
            </a:r>
          </a:p>
          <a:p>
            <a:r>
              <a:t>3.需要加强政策引导和市场机制，推动产业结构优化升级。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产业结构优化的重要性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财政政策在产业结构优化中的作用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1.财政政策可以通过税收优惠、财政补贴等方式支持新兴产业的发展。</a:t>
            </a:r>
          </a:p>
          <a:p>
            <a:r>
              <a:t>2.财政政策可以通过财政支出结构优化，加大对科技创新和人才培养的投入。</a:t>
            </a:r>
          </a:p>
          <a:p>
            <a:r>
              <a:t>3.财政政策可以引导社会资本流向，促进产业结构调整和优化。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未来展望与政策建议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1.未来需要继续加强政策引导和市场机制，推动产业结构优化升级。</a:t>
            </a:r>
          </a:p>
          <a:p>
            <a:r>
              <a:t>2.需要加强技术创新和人才培养，提高产业竞争力和经济效益。</a:t>
            </a:r>
          </a:p>
          <a:p>
            <a:r>
              <a:t>3.需要加强国际合作与交流，共同推动全球产业结构的优化和发展。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财政政策对产业结构的影响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财政政策与产业结构优化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财政政策对产业结构的影响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财政政策对产业结构的影响机制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1.财政政策可以通过税收、政府支出等手段影响资源配置，进而对产业结构产生影响。</a:t>
            </a:r>
          </a:p>
          <a:p>
            <a:r>
              <a:t>2.不同的财政政策手段对产业结构的影响机制不同，需要根据具体情况进行具体分析。</a:t>
            </a:r>
          </a:p>
          <a:p>
            <a:r>
              <a:t>3.财政政策对产业结构的影响具有长期性和复杂性，需要综合考虑各种因素。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税收政策对产业结构的影响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1.税收政策可以通过对不同行业、不同产品征收不同税率的方式，影响不同行业的发展。</a:t>
            </a:r>
          </a:p>
          <a:p>
            <a:r>
              <a:t>2.降低税率可以刺激企业发展，提高产业竞争力，但也可能导致财政收入减少。</a:t>
            </a:r>
          </a:p>
          <a:p>
            <a:r>
              <a:t>3.增值税、企业所得税等税收政策对产业结构的影响较为显著。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财政政策对产业结构的影响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政府支出政策对产业结构的影响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1.政府支出政策可以通过对特定行业、特定领域的投入，促进这些行业的发展。</a:t>
            </a:r>
          </a:p>
          <a:p>
            <a:r>
              <a:t>2.政府支出可以增加公共品供给，提高社会福利水平，同时也可以带动相关产业的发展。</a:t>
            </a:r>
          </a:p>
          <a:p>
            <a:r>
              <a:t>3.政府支出政策需要考虑财政可持续性和效率问题。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财政政策与产业结构优化的国际经验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1.国际上一些国家通过实施针对性的财政政策，成功地促进了产业结构的优化。</a:t>
            </a:r>
          </a:p>
          <a:p>
            <a:r>
              <a:t>2.这些国家的财政政策具有多样性和灵活性，根据不同的经济形势和产业发展需要进行调整。</a:t>
            </a:r>
          </a:p>
          <a:p>
            <a:r>
              <a:t>3.可以借鉴这些国家的经验，完善我国的财政政策，促进产业结构的优化。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财政政策对产业结构的影响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1.当前我国财政政策在促进产业结构优化方面面临一些挑战，如财政资金使用效率不高、政策传导机制不畅等。</a:t>
            </a:r>
          </a:p>
          <a:p>
            <a:r>
              <a:t>2.同时也存在一些机遇，如新技术革命为产业结构优化提供了新的动力，财政政策可以加以利用。</a:t>
            </a:r>
          </a:p>
          <a:p>
            <a:r>
              <a:t>3.需要进一步完善财政政策，提高政策效力和针对性，以更好地促进产业结构的优化。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财政政策与产业结构优化的挑战与机遇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税收政策与产业结构优化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财政政策与产业结构优化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税收政策与产业结构优化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税收政策对产业结构的影响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1.税收政策可以通过调节不同产业的税负水平，影响产业的发展速度和规模。</a:t>
            </a:r>
          </a:p>
          <a:p>
            <a:r>
              <a:t>2.合理的税收政策可以促进产业结构的优化，推动经济的高质量发展。</a:t>
            </a:r>
          </a:p>
          <a:p>
            <a:r>
              <a:t>3.需要根据不同国家和地区的实际情况，制定适合的税收政策。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增值税政策与产业结构优化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1.增值税作为一种间接税，对产业结构有着重要的影响。</a:t>
            </a:r>
          </a:p>
          <a:p>
            <a:r>
              <a:t>2.通过调整增值税税率和征税范围，可以促进不同产业的发展。</a:t>
            </a:r>
          </a:p>
          <a:p>
            <a:r>
              <a:t>3.增值税政策需要与其他政策相配合，共同推动产业结构的优化。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税收政策与产业结构优化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1.企业所得税是对企业所得收入征收的税种，对产业结构有着重要的影响。</a:t>
            </a:r>
          </a:p>
          <a:p>
            <a:r>
              <a:t>2.通过调整企业所得税税率和税前扣除等政策，可以影响企业的投资和经营决策。</a:t>
            </a:r>
          </a:p>
          <a:p>
            <a:r>
              <a:t>3.企业所得税政策需要注重公平性和激励性的平衡。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税收优惠政策与产业结构优化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1.税收优惠政策可以促进特定产业的发展，提高产业的竞争力。</a:t>
            </a:r>
          </a:p>
          <a:p>
            <a:r>
              <a:t>2.税收优惠政策的制定需要考虑到政策的公平性和有效性。</a:t>
            </a:r>
          </a:p>
          <a:p>
            <a:r>
              <a:t>3.税收优惠政策需要与其他政策相协调，形成政策合力。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企业所得税政策与产业结构优化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税收政策与产业结构优化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1.国际税收政策对跨国企业的经营和投资决策有着重要的影响。</a:t>
            </a:r>
          </a:p>
          <a:p>
            <a:r>
              <a:t>2.通过国际税收政策的协调，可以减少跨国企业的避税行为，促进公平竞争。</a:t>
            </a:r>
          </a:p>
          <a:p>
            <a:r>
              <a:t>3.国际税收政策需要注重与国际贸易政策的协调性。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数字化税收政策与产业结构优化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1.随着数字经济的发展，数字化税收政策逐渐成为税收政策的重要方面。</a:t>
            </a:r>
          </a:p>
          <a:p>
            <a:r>
              <a:t>2.数字化税收政策需要适应数字经济的发展特点，确保税收的公平性和有效性。</a:t>
            </a:r>
          </a:p>
          <a:p>
            <a:r>
              <a:t>3.数字化税收政策需要注重保护纳税人的隐私和数据安全。</a:t>
            </a:r>
          </a:p>
          <a:p>
            <a:r>
              <a:t>以上内容仅供参考，如有需要，建议您查阅相关网站。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国际税收政策与产业结构优化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财政支出政策与产业结构优化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财政政策与产业结构优化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财政支出政策与产业结构优化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财政支出政策与产业结构优化的关系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1.财政支出政策可以通过资金扶持、税收优惠等方式，促进不同产业的发展，从而影响产业结构。</a:t>
            </a:r>
          </a:p>
          <a:p>
            <a:r>
              <a:t>2.针对不同产业，财政支出政策的力度和方式应有所不同，以实现产业结构的优化。</a:t>
            </a:r>
          </a:p>
          <a:p>
            <a:r>
              <a:t>3.财政支出政策需要与其他政策相互配合，形成政策合力，才能更好地推动产业结构优化。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财政支出政策促进高新技术产业发展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1.高新技术产业是产业结构优化的重要方向，财政支出政策应加大对此类产业的支持力度。</a:t>
            </a:r>
          </a:p>
          <a:p>
            <a:r>
              <a:t>2.通过设立专项资金、提供研发补贴等方式，鼓励高新技术企业加强技术创新，提升产业竞争力。</a:t>
            </a:r>
          </a:p>
          <a:p>
            <a:r>
              <a:t>3.加强对高新技术产业税收优惠政策的制定和实施，降低企业税负，促进产业发展。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https://d.book118.com/718003103136006031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31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产业结构优化的重要性</vt:lpstr>
      <vt:lpstr> 产业结构优化的重要性</vt:lpstr>
      <vt:lpstr> 产业结构优化的重要性</vt:lpstr>
      <vt:lpstr> 产业结构优化的重要性</vt:lpstr>
      <vt:lpstr> 财政政策对产业结构的影响</vt:lpstr>
      <vt:lpstr> 财政政策对产业结构的影响</vt:lpstr>
      <vt:lpstr> 财政政策对产业结构的影响</vt:lpstr>
      <vt:lpstr> 财政政策对产业结构的影响</vt:lpstr>
      <vt:lpstr> 税收政策与产业结构优化</vt:lpstr>
      <vt:lpstr> 税收政策与产业结构优化</vt:lpstr>
      <vt:lpstr> 税收政策与产业结构优化</vt:lpstr>
      <vt:lpstr> 税收政策与产业结构优化</vt:lpstr>
      <vt:lpstr> 财政支出政策与产业结构优化</vt:lpstr>
      <vt:lpstr> 财政支出政策与产业结构优化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2024-09-09T00:41:27.768</cp:lastPrinted>
  <dcterms:created xsi:type="dcterms:W3CDTF">2024-09-08T16:41:27Z</dcterms:created>
  <dcterms:modified xsi:type="dcterms:W3CDTF">2024-09-08T16:41:30Z</dcterms:modified>
</cp:coreProperties>
</file>