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DBB5F-01D8-41A9-BA2C-77B8B4856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340F0-6621-4733-9364-9D2FAA09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C7422-ECDA-4034-8050-3525BB3A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3EFB3-1B77-46DF-B0AE-B473F858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7706D-14D7-4C3D-A07E-B75B1EA48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0E4F5-A5EE-4CAE-8796-B8BF5EB22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41D22-DF48-4704-AE5E-8B6BB594C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8336A-F2CA-4C59-B260-A7D01D60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094B8-FFE4-4BED-A1C8-347D0D4B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B5C1C-0F02-40AC-8E44-F4AE7E35D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FE8B2-12D7-44DF-92CB-0543BD3E4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504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昏迷家属心理护理PPT\n## 1.昏迷患者家属的心理特点及需求分析\n### 1.1昏迷患者家属的心理反应及应对策略\n### 1.2昏迷患者家属的心理需求及满足方法\n### 1.3昏迷患者家属的心理干预及支持措施\n## 2.昏迷患者家属的心理护理方法\n### 2.1建立良好的护患沟通渠道及信任关系\n### 2.2提供个性化的心理护理方案及教育指导\n### 2.3运用心理干预技巧及心理支持资源\n## 3.昏迷患者家属的心理护理实践案例分析\n### 3.1成功案例分享及经验总结\n### 3.2案例分析及家属心理护理的优化策略\n### 3.3实践中的挑战与应对措施\n## 4.昏迷患者家属心理护理的长期追踪与评估\n### 4.1建立有效的长期追踪及评估机制\n### 4.2定期收集家属心理状况及满意度数据\n### 4.3持续改进心理护理方案及服务质量\n## 5.提高昏迷患者家属心理护理质量的建议与展望\n### 5.1加强护理人员心理护理技能培训及素质提升\n### 5.2建立多学科协作的昏迷患者家属心理护理团队\n### 5.3探索创新心理护理模式及方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昏迷家属心理护理PPT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昏迷患者家属的心理特点及需求分析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焦虑和恐惧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对患者病情的不确定性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对未来生活的担忧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对医疗费用的负担</a:t>
                </a:r>
                <a:endParaRPr/>
              </a:p>
            </p:txBody>
          </p:sp>
          <p:sp>
            <p:nvSpPr>
              <p:cNvPr id="1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否认和失望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不接受患者昏迷的事实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对治疗效果失去信心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对家庭角色的重新调整感到无助</a:t>
                </a:r>
                <a:endParaRPr/>
              </a:p>
            </p:txBody>
          </p:sp>
          <p:sp>
            <p:nvSpPr>
              <p:cNvPr id="1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抑郁和孤独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长时间的照顾导致身心疲惫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与其他家庭成员的沟通减少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社会支持的缺失</a:t>
                </a:r>
                <a:endParaRPr/>
              </a:p>
            </p:txBody>
          </p:sp>
          <p:sp>
            <p:nvSpPr>
              <p:cNvPr id="1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昏迷患者家属的心理反应及应对策略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信息需求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了解疾病的诊断和治疗过程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掌握患者的病情变化和康复进展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获得护理和康复的相关知识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情感需求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得到家属和医护人员的关爱和支持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表达自己的感受和情绪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与其他家属建立联系和互助</a:t>
                </a:r>
                <a:endParaRPr/>
              </a:p>
            </p:txBody>
          </p:sp>
        </p:grpSp>
        <p:grpSp>
          <p:nvGrpSpPr>
            <p:cNvPr id="2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社会需求</a:t>
                </a:r>
                <a:endParaRPr/>
              </a:p>
            </p:txBody>
          </p:sp>
          <p:sp>
            <p:nvSpPr>
              <p:cNvPr id="2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获得家庭、朋友和社区的支持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参与患者康复计划的决定和决策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得到相关的政策和法律帮助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昏迷患者家属的心理需求及满足方法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</p:txBody>
          </p:sp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提供心理评估和心理辅导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采用认知行为疗法和心理咨询技巧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预防和处理心理问题和危机</a:t>
                </a:r>
                <a:endParaRPr/>
              </a:p>
            </p:txBody>
          </p:sp>
        </p:grpSp>
        <p:grpSp>
          <p:nvGrpSpPr>
            <p:cNvPr id="21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提供家庭支持和社会资源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协调家庭成员和医护人员的支持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提供政策和法律咨询服务</a:t>
                </a:r>
                <a:endParaRPr/>
              </a:p>
            </p:txBody>
          </p:sp>
        </p:grpSp>
        <p:grpSp>
          <p:nvGrpSpPr>
            <p:cNvPr id="21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文化支持</a:t>
                </a:r>
                <a:endParaRPr/>
              </a:p>
            </p:txBody>
          </p:sp>
          <p:sp>
            <p:nvSpPr>
              <p:cNvPr id="2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尊重和理解家属的文化背景和信仰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提供符合文化习惯的心理护理和支持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与家属共同制定文化适应的康复计划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昏迷患者家属的心理干预及支持措施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昏迷患者家属的心理护理方法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采用开放式和倾听式沟通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避免使用专业术语和模糊语言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保持沟通的连续性和一致性</a:t>
                </a:r>
                <a:endParaRPr/>
              </a:p>
            </p:txBody>
          </p:sp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</a:t>
                </a:r>
                <a:endParaRPr/>
              </a:p>
            </p:txBody>
          </p:sp>
        </p:grpSp>
        <p:grpSp>
          <p:nvGrpSpPr>
            <p:cNvPr id="2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展现关爱和尊重的态度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保持诚实和透明的信息交流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遵守保密和隐私的伦理原则</a:t>
                </a:r>
                <a:endParaRPr/>
              </a:p>
            </p:txBody>
          </p:sp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建立信任</a:t>
                </a:r>
                <a:endParaRPr/>
              </a:p>
            </p:txBody>
          </p:sp>
        </p:grpSp>
        <p:grpSp>
          <p:nvGrpSpPr>
            <p:cNvPr id="2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深入了解家属的需求和期望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尊重家属的价值观和决策权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与家属共同制定护理计划</a:t>
                </a:r>
                <a:endParaRPr/>
              </a:p>
            </p:txBody>
          </p: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互相理解</a:t>
                </a:r>
                <a:endParaRPr/>
              </a:p>
            </p:txBody>
          </p:sp>
        </p:grpSp>
      </p:grpSp>
      <p:pic>
        <p:nvPicPr>
          <p:cNvPr id="2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建立良好的护患沟通渠道及信任关系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个性化护理方案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根据家属的心理特点和需求制定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考虑患者的病情和康复潜力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定期评估和调整护理方案</a:t>
                </a:r>
                <a:endParaRPr/>
              </a:p>
            </p:txBody>
          </p:sp>
        </p:grpSp>
        <p:grpSp>
          <p:nvGrpSpPr>
            <p:cNvPr id="2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教育指导</a:t>
                </a:r>
                <a:endParaRPr/>
              </a:p>
            </p:txBody>
          </p:sp>
          <p:sp>
            <p:nvSpPr>
              <p:cNvPr id="2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提供疾病相关的知识和信息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培训家属掌握基本的护理技能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指导家属应对困难和挑战</a:t>
                </a:r>
                <a:endParaRPr/>
              </a:p>
            </p:txBody>
          </p:sp>
        </p:grpSp>
        <p:grpSp>
          <p:nvGrpSpPr>
            <p:cNvPr id="2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提供心理辅导和心理支持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鼓励家属表达情感和需求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与家属共同面对康复过程</a:t>
                </a:r>
                <a:endParaRPr/>
              </a:p>
            </p:txBody>
          </p:sp>
        </p:grpSp>
      </p:grpSp>
      <p:pic>
        <p:nvPicPr>
          <p:cNvPr id="2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提供个性化的心理护理方案及教育指导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采用认知行为疗法和心理咨询技巧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预防和处理心理问题和危机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提供心理康复的建议和指导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引入专业心理医生和心理护士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提供心理热线和在线咨询服务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利用社区资源和机构支持</a:t>
                </a:r>
                <a:endParaRPr/>
              </a:p>
            </p:txBody>
          </p:sp>
          <p:pic>
            <p:nvPicPr>
              <p:cNvPr id="2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持续关注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定期评估家属的心理状况和需求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调整心理护理方案和服务内容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保证心理护理的质量和效果</a:t>
                </a:r>
                <a:endParaRPr/>
              </a:p>
            </p:txBody>
          </p:sp>
          <p:pic>
            <p:nvPicPr>
              <p:cNvPr id="2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运用心理干预技巧及心理支持资源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昏迷患者家属的心理护理实践案例分析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成功案例分享及经验总结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介绍昏迷患者家属的心理护理成功案例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分析护理过程中的关键因素和策略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描述家属心理状况的改善和康复成果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提炼心理护理的成功经验和教训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分析护理方案的有效性和适应性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探讨持续改进和心理护理质量的方法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启示与借鉴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为其他家属提供心理护理的参考和借鉴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激发护理人员的工作热情和创新能力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促进昏迷患者家属心理护理的科学发展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https://d.book118.com/718005044006006036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昏迷家属心理护理PPT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2024-09-15T02:44:26.339</cp:lastPrinted>
  <dcterms:created xsi:type="dcterms:W3CDTF">2024-09-14T18:44:26Z</dcterms:created>
  <dcterms:modified xsi:type="dcterms:W3CDTF">2024-09-14T18:44:28Z</dcterms:modified>
</cp:coreProperties>
</file>