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8551-918B-41F7-8422-650E2592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99211-44A7-424A-89BE-75483BBC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103B4-DEE5-4AD4-B17D-F12A8F83A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5DC41-85E2-445D-BA37-D7E3F0DD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E0D7F-323E-4E50-9E50-49B13938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30132-7436-44C7-A577-93F766E8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AB6B0-1605-44FE-B599-90166464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11AC0-233A-4A49-A219-43C3368A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1B6BF-1851-4AC0-BA2B-872E3A2D3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8C96A-32FE-414E-9841-3F7E2B98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13C23-C493-41B3-A3AB-1E3CF13E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6022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内镜清洗消毒技术新进展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内镜清洗消毒技术的新方法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内镜清洗消毒技术的标准与规范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内镜清洗消毒技术的前景与展望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67" b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内镜清洗消毒是指在内镜检查结束后，对内镜进行彻底清洗、消毒和灭菌的过程，以确保内镜在使用过程中不会传播感染。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内镜清洗消毒的定义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内镜清洗消毒的重要性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内镜是直接进入人体腔道的医疗设备，如果不进行彻底的清洗和消毒，很容易成为细菌、病毒等微生物的传播途径，引发感染和交叉感染。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内镜清洗消毒是保障患者安全和医疗质量的重要环节，也是医院感染控制的重要措施之一。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内镜清洗消毒技术的发展历程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随着医学技术的发展，内镜清洗消毒技术不断改进和完善，出现了多种新型的清洗消毒技术和设备。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最初的内镜清洗消毒技术主要采用手工清洗和简单消毒，操作繁琐且效果不理想。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内镜清洗消毒技术的新方法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https://d.book118.com/718006022016006027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2024-09-04T17:45:50.766</cp:lastPrinted>
  <dcterms:created xsi:type="dcterms:W3CDTF">2024-09-04T09:45:50Z</dcterms:created>
  <dcterms:modified xsi:type="dcterms:W3CDTF">2024-09-04T09:45:52Z</dcterms:modified>
</cp:coreProperties>
</file>