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B60EC-64C2-4FE3-A0EB-7619E0B69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4284F-713F-47FC-8B4E-A66A22D45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495D2-37F4-4C6A-A080-C5E9EF6C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C094D-6A60-4192-B97D-0F848F4F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DF60C-28B8-4841-AD22-F5DCD86AE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877CB-496D-4B60-9DDC-4FDE940C6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9C576-E167-4BFB-85CB-04C083483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E5757-239D-44E1-A02F-72D457BA9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713C6-18CF-4578-9AD8-C95C32BD9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66A94-841A-4BCB-A5DE-4B83FC0E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006DF-CCF3-471A-8C33-6025EE085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6057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学生会组织部部长竞选的演讲稿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对组织部工作的展望与规划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竞选承诺与表态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互动环节与答疑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我是XXX，来自XX年级XX专业。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我性格热情开朗，善于与人沟通，具备较强的组织协调能力和团队合作精神。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我曾担任班级学习委员，负责组织学习小组，协助老师开展教学工作，提高班级整体学习水平。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在我的组织下，班级学习成绩显著提升，多次获得学校表彰。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学生工作经历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取得的成就和荣誉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曾任职位及工作内容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组织部的主要职责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组织部是学生会的重要组成部分，主要负责策划、组织、协调各类学生活动，丰富同学们的课余生活，提升同学们的综合素质。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对组织部工作的期望和计划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我希望能够进一步发挥组织部的职能作用，创新活动形式和内容，提高活动的吸引力和参与度。同时，我也将注重培养新干部，传承组织部的优良传统和工作经验。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对组织部工作的理解和认识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竞选理由与优势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对组织部工作的热爱和兴趣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热爱学生工作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自入学以来，积极参与各类学生活动，对学生工作充满热情。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对组织部工作的认同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深刻认识到组织部在学生会中的核心作用，希望为同学们提供更好的服务。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愿意投入时间和精力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承诺将投入足够的时间和精力，致力于组织部的发展和壮大。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具备较强的创意和创新能力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善于提出新颖的想法和解决方案，能够为组织部带来新的活力和创意。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具备良好的组织能力和协调能力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曾多次担任活动组织者，能够合理安排人员和资源，确保活动的顺利进行。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拥有丰富的团队合作经验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在以往的学生工作中，注重团队合作，善于与不同背景的同学沟通和协作。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加强与其他部门的合作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积极寻求与其他部门的合作机会，共同举办更多有意义的活动。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拓展组织部的服务范围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致力于将组织部的服务范围扩展到更多的同学中，提升组织部的影响力和号召力。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推动组织部内部改革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计划对组织部的工作流程进行优化，提高工作效率和质量。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对未来工作的设想和计划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48" r="33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我曾在班级中担任学习委员一职，负责组织学习小组，协助老师进行课堂管理和课后辅导，提升了班级整体的学习氛围和成绩。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担任班级学习委员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在学生会组织部担任干事期间，我积极参与部门的各项工作，包括策划、组织、执行各类活动，积累了丰富的组织经验。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学生会组织部干事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在学生会或班级中的工作经历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作为学生会组织部的一员，我参与了校园文化艺术节的策划和执行工作。通过精心组织和团队协作，我们成功举办了多场精彩的文艺演出和展览，丰富了同学们的校园文化生活。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策划并执行校园文化艺术节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我积极组织并参与学校的志愿者活动，如探访孤寡老人、支教等。这些活动不仅让我深刻体会到了奉献社会的意义，也锻炼了我的组织协调能力和团队合作精神。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组织志愿者活动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参与或组织的活动及成果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https://d.book118.com/718006057117006047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2024-09-29T04:12:21.955</cp:lastPrinted>
  <dcterms:created xsi:type="dcterms:W3CDTF">2024-09-28T20:12:21Z</dcterms:created>
  <dcterms:modified xsi:type="dcterms:W3CDTF">2024-09-28T20:12:24Z</dcterms:modified>
</cp:coreProperties>
</file>