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4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1A99A-67A9-457B-B4B6-89A65F866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7D80C-D2F3-476F-829F-3C2D5CF33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05A03-D46B-49B3-9EF0-755BE99E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94016-EE4E-453A-85D7-4A87F7ED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AF7DE1-BC1D-4EC3-86D3-2AF35F1F6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274E82-31AC-4513-998B-285788B9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A0607-2915-4C33-ACDA-ECDD11C99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632A5-8015-4658-B2A0-BDCEA94A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A6CD1-52E9-493E-8E12-26CE26DDD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45D34-8036-4382-A18E-8FA96FADC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4B8BC-E68E-4C8E-9700-3CFDDB8C3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37" r:id="rId2"/>
    <p:sldLayoutId id="2147485838" r:id="rId3"/>
    <p:sldLayoutId id="2147485839" r:id="rId4"/>
    <p:sldLayoutId id="2147485840" r:id="rId5"/>
    <p:sldLayoutId id="2147485841" r:id="rId6"/>
    <p:sldLayoutId id="2147485842" r:id="rId7"/>
    <p:sldLayoutId id="2147485843" r:id="rId8"/>
    <p:sldLayoutId id="2147485844" r:id="rId9"/>
    <p:sldLayoutId id="2147485845" r:id="rId10"/>
    <p:sldLayoutId id="214748584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12004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远程团队建设与在线协作研讨会PPT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远程团队建设的重要性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在线协作工具和技术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远程团队建设策略与实践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在线协作技巧与效率提升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案例分享与经验总结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https://d.book118.com/718012004074006027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远程团队建设与在线协作研讨会PPT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2024-09-05T11:35:55.789</cp:lastPrinted>
  <dcterms:created xsi:type="dcterms:W3CDTF">2024-09-05T03:35:55Z</dcterms:created>
  <dcterms:modified xsi:type="dcterms:W3CDTF">2024-09-05T03:35:58Z</dcterms:modified>
</cp:coreProperties>
</file>