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EE354-58A2-483A-AF10-1CE6CDB8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9EE9C-D71B-4DA5-9088-0A98F485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6661C-CC75-4C12-90B1-CB39F8E9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9989A-10CF-4316-A830-C20DF357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4AA7C-C09B-4A3B-A126-9EEB1D95E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49803-D731-4586-9FD8-96F5D432F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17CDE-9D5B-4648-AF75-5F04BE56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99D4A-BE0C-480C-81BC-6B9354CA2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5E298-C71C-410C-B079-26FE4354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D3029-CD84-4FB6-A335-8DAFBA17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E10C9-1E06-4A97-A6D3-2C09BBFE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2017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安全知识与技能的灵活应用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安全技能基础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灵活应用安全知识与技能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安全是指在生产、生活等各个领域，采取必要的措施和手段，消除或减少各种危险和有害因素，保障人民生命财产安全的状态。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人类生存和发展的基本需求，是国家和社会稳定的重要保障。在现代社会，随着科技的不断进步和生产力的不断提高，安全问题日益突出，已经成为全球性的难题。因此，加强安全知识教育，提高公众安全意识，对于保障人民生命财产安全、维护社会稳定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电气安全隐患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交通安全隐患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消防安全隐患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网络安全隐患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常见安全隐患及危害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电气设备安装不规范、电线老化、私拉乱接等行为容易导致电气火灾和触电事故。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建筑物内消防设施不完善、消防通道不畅、违规使用明火等行为容易引发火灾事故。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超速行驶、酒后驾驶、疲劳驾驶等违法行为容易引发交通事故，造成人员伤亡和财产损失。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网络攻击、病毒传播、信息泄露等网络安全问题日益严重，给个人和企业带来巨大损失。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国家制定了一系列安全法规，如《安全生产法》、《消防法》、《道路交通安全法》等，旨在加强安全管理，保障人民生命财产安全。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国家和行业制定了一系列安全标准，如电气安全标准、消防安全标准、交通安全标准等，用于指导和规范各个领域的安全工作。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安全技能基础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了解常见的网络攻击手段，如钓鱼、恶意软件、勒索软件等，并掌握相应的防范措施，如不轻信陌生链接、定期更新操作系统和软件补丁等。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学会保护个人隐私，不在公共场合透露个人敏感信息，如身份证号、银行卡号等，同时设置好复杂的密码并定期更换。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481" b="2548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掌握防火墙、入侵检测系统等网络安全工具的配置和使用方法，提高网络安全的防护能力。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熟悉常见的恶意软件清除工具和防病毒软件的使用方法，能够及时处理计算机感染病毒的情况。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掌握数据恢复技能，能够在数据丢失或损坏时迅速恢复重要数据，减少损失。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270" r="427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在遇到网络攻击或数据泄露等安全事件时，能够迅速响应并采取有效的应急措施，如断开网络连接、备份重要数据等。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定期对计算机系统和网络进行安全检查，如漏洞扫描、恶意软件检测等，及时发现并修复潜在的安全隐患。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学会使用安全评估工具和方法，对系统和网络的安全性进行客观评估，了解当前的安全状况和存在的风险。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掌握日志分析和监控技能，通过对系统和网络日志的深入分析，发现异常行为并及时采取应对措施。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灵活应用安全知识与技能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https://d.book118.com/718012017131006034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2024-09-13T10:21:44.508</cp:lastPrinted>
  <dcterms:created xsi:type="dcterms:W3CDTF">2024-09-13T02:21:44Z</dcterms:created>
  <dcterms:modified xsi:type="dcterms:W3CDTF">2024-09-13T02:21:46Z</dcterms:modified>
</cp:coreProperties>
</file>