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ADFF2-09FF-4806-A9DF-0E8C8DE9E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7F312-016F-4E7A-BDE0-16B550C9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AE320-830E-4134-AF99-5980B8610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D92BC-9DC6-48A2-A0D0-C3A06376F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E3693-01C1-42DB-925D-67358B80A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B90F25-BD8E-4485-A93D-DBCDD4FAA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34E28F-EF5D-4BF8-B781-1727032A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F1A52-8DA9-4979-BDFB-F6AD0BEAD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138D6-4AEF-4B4E-9736-45839667B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E82DB-BA47-472E-BB77-BE3DE7CF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FE5B-C53A-43CC-B11F-166AAF9EA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12041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驾驶培训行业操作规范与验收标准培训课件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教学质量监控与评估体系建立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验收标准与考核评价体系完善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风险防范与安全管理措施落实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驾驶培训行业涉及驾校、教练、考试中心等多个环节，形成了完整的产业链。其中，驾校是行业的核心环节，负责提供培训服务。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近年来，随着汽车保有量的持续增长，驾驶培训行业规模不断扩大，学员数量逐年上升，预计未来几年仍将保持稳定增长。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随着科技的进步和政策的推动，驾驶培训行业正朝着智能化、标准化、规范化的方向发展。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驾驶培训行业现状及前景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国家出台了一系列政策法规，对驾驶培训行业进行规范和引导，如《机动车驾驶证申领和使用规定》、《机动车驾驶员培训管理规定》等。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各地政府也相继出台了相关政策法规，对驾校的资质、教练的素质、培训的内容等方面进行了详细规定。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政策法规的实施对驾驶培训行业产生了深远影响，推动了行业的规范化和标准化发展，提高了培训质量和服务水平。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随着汽车保有量的增加和道路交通的日益复杂，社会对驾驶技能的要求不断提高，驾驶培训市场需求持续增长。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消费者对驾驶培训的需求呈现多样化、个性化的特点，对培训质量、服务水平和价格等方面有较高的期望。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驾驶培训行业竞争激烈，驾校数量众多，但优质资源相对稀缺。为了在竞争中脱颖而出，驾校需要不断提高培训质量和服务水平，树立良好的品牌形象。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持有有效的机动车驾驶教练员证书，具备相关教学经验和技能。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资格认证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参加专业培训课程，掌握教学技巧、学员心理、交通法规等方面的知识，提升教学水平。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教练员资格认证及培训要求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符合法定年龄和身体健康条件，具备学习驾驶的意愿。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填写报名表，提交相关证件和资料，缴纳学费。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建立学员档案，记录学员基本信息、学习进度、考试成绩等，实现全程跟踪管理。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学员招生、报名及档案管理流程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根据学员需求和实际情况，制定个性化的教学计划，明确教学目标和进度安排。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遵循交通法规和教学大纲要求，设置理论课程和实践操作课程，确保教学内容的全面性和系统性。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教学计划与课程设置原则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建立车辆管理制度，对教练车进行统一管理和调度，确保车辆安全、整洁、完好。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制定车辆维护保养计划，定期进行安全检查、保养和维修，确保车辆性能良好。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建立事故应急处理机制，对发生的交通事故及时报告、处理和记录，保障学员和教练员的安全。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车辆管理、维护和保养制度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教学质量监控与评估体系建立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教学质量监控指标体系设计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设定教学目标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明确每门课程的教学目标，包括知识、技能和态度等方面。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根据教学目标，制定详细的教学计划，包括教学内容、教学方法、教学资源等。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确定教学评估标准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针对教学目标，制定相应的评估标准，包括考试、作业、实操等评估方式。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针对学员的学习体验，设计调查问卷，收集学员对教学质量、教学内容、教学方法等方面的意见和建议。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在每个教学阶段结束后，进行学员满意度调查，及时了解学员的学习情况和需求。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建立有效的反馈机制，对学员提出的问题和建议进行及时响应和改进。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学员满意度调查及反馈机制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多维度评估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采用多种评估方式，如教学观摩、学员评价、教学成绩等，对教练员的教学水平进行全面评估。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奖惩机制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建立奖惩机制，对表现优秀的教练员进行表彰和奖励，对表现不佳的教练员进行帮助和改进。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根据教学目标和评估标准，制定相应的教练员绩效考核标准，包括教学成绩、学员评价、教学创新等方面。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教练员绩效考核方法探讨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https://d.book118.com/718012041056006032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2024-09-09T21:36:20.559</cp:lastPrinted>
  <dcterms:created xsi:type="dcterms:W3CDTF">2024-09-09T13:36:20Z</dcterms:created>
  <dcterms:modified xsi:type="dcterms:W3CDTF">2024-09-09T13:36:22Z</dcterms:modified>
</cp:coreProperties>
</file>