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30" r:id="rId2"/>
    <p:sldMasterId id="214748384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E56DD-0DE7-4246-9973-2862FF51E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3F4E8-FF3F-4439-8C7B-4B0CFDF01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0101A-3454-46C3-B461-2D5FD5852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A5877-9CD6-4A9A-A61D-BF60913EF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8EF86-6403-40D0-906A-0CD95EE39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E345DB-9987-479A-81EF-62E032961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590D95-55D7-47F9-AE35-760EB9504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66805-22E7-426B-965E-2E16E8CB7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5F7A1-75B4-48E6-BF8D-BAFAD606D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AAE6E-AE79-45CC-ABC6-9267A5AE6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3073E-9DE3-4C3C-A639-2CFE08936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5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E1FD26-EA0E-4A68-B5AE-259AC12FD854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5A8DD-9011-4657-A378-DEC98114D505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7542005"/>
      </p:ext>
    </p:extLst>
  </p:cSld>
  <p:clrMapOvr>
    <a:masterClrMapping/>
  </p:clrMapOvr>
  <p:transition spd="med"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F810708-23F9-4E6C-A1E3-DFA01BEBFAE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58FB6F-3B1B-4EAB-BEAF-5CB9BBF8E5E1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2956475"/>
      </p:ext>
    </p:extLst>
  </p:cSld>
  <p:clrMapOvr>
    <a:masterClrMapping/>
  </p:clrMapOvr>
  <p:transition spd="med"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2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7181CB-B096-46FF-9A3F-4039B5B1B73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138357-6816-4063-916D-EF4B0F77AABF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5267636"/>
      </p:ext>
    </p:extLst>
  </p:cSld>
  <p:clrMapOvr>
    <a:masterClrMapping/>
  </p:clrMapOvr>
  <p:transition spd="med"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8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443CB6-3C4D-4779-BFBB-6551CE030D77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84BB10-B157-4EDC-B8D2-0477857F4DE6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9119713"/>
      </p:ext>
    </p:extLst>
  </p:cSld>
  <p:clrMapOvr>
    <a:masterClrMapping/>
  </p:clrMapOvr>
  <p:transition spd="med"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8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8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22EE37-C07D-4836-BFCF-7A42B4AADFD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39F4C4-D597-444A-9726-2F5D9DD57158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9521635"/>
      </p:ext>
    </p:extLst>
  </p:cSld>
  <p:clrMapOvr>
    <a:masterClrMapping/>
  </p:clrMapOvr>
  <p:transition spd="med"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99D67A-3580-4991-8181-1C8440655D2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6407E5-C8EC-40E7-B90C-CB3555B90762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6245848"/>
      </p:ext>
    </p:extLst>
  </p:cSld>
  <p:clrMapOvr>
    <a:masterClrMapping/>
  </p:clrMapOvr>
  <p:transition spd="med"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57F8E3-EE99-4EFB-9D50-A1910DA0B675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F4215-B86B-4BFB-B235-212B386CF74E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0535835"/>
      </p:ext>
    </p:extLst>
  </p:cSld>
  <p:clrMapOvr>
    <a:masterClrMapping/>
  </p:clrMapOvr>
  <p:transition spd="med"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BDADBF-8D1C-46D9-8020-92C2D05F55C6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209FED-E9CF-447F-8110-671C5AD788AD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742172"/>
      </p:ext>
    </p:extLst>
  </p:cSld>
  <p:clrMapOvr>
    <a:masterClrMapping/>
  </p:clrMapOvr>
  <p:transition spd="med"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D35EF01-EBDC-44A5-B9FC-381152368F22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E2A2B-BBA8-4D24-B010-10197756FD6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4736896"/>
      </p:ext>
    </p:extLst>
  </p:cSld>
  <p:clrMapOvr>
    <a:masterClrMapping/>
  </p:clrMapOvr>
  <p:transition spd="med"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7C5F29-3242-4BB7-8B09-3BD5FE2F3EEC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E3900-EB05-41C8-B0F5-6B7805F7A3D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0080039"/>
      </p:ext>
    </p:extLst>
  </p:cSld>
  <p:clrMapOvr>
    <a:masterClrMapping/>
  </p:clrMapOvr>
  <p:transition spd="med"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D569100-A739-4124-87AD-0A84656A8CF9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8527BE-5835-491B-8180-253C94788D84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2400549"/>
      </p:ext>
    </p:extLst>
  </p:cSld>
  <p:clrMapOvr>
    <a:masterClrMapping/>
  </p:clrMapOvr>
  <p:transition spd="med"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3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9191045"/>
      </p:ext>
    </p:extLst>
  </p:cSld>
  <p:clrMapOvr>
    <a:masterClrMapping/>
  </p:clrMapOvr>
  <p:transition spd="med">
    <p:fad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4782376"/>
      </p:ext>
    </p:extLst>
  </p:cSld>
  <p:clrMapOvr>
    <a:masterClrMapping/>
  </p:clrMapOvr>
  <p:transition spd="med"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0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78638680"/>
      </p:ext>
    </p:extLst>
  </p:cSld>
  <p:clrMapOvr>
    <a:masterClrMapping/>
  </p:clrMapOvr>
  <p:transition spd="med">
    <p:fad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5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6552897"/>
      </p:ext>
    </p:extLst>
  </p:cSld>
  <p:clrMapOvr>
    <a:masterClrMapping/>
  </p:clrMapOvr>
  <p:transition spd="med">
    <p:fad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7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7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3343503"/>
      </p:ext>
    </p:extLst>
  </p:cSld>
  <p:clrMapOvr>
    <a:masterClrMapping/>
  </p:clrMapOvr>
  <p:transition spd="med">
    <p:fad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2319355"/>
      </p:ext>
    </p:extLst>
  </p:cSld>
  <p:clrMapOvr>
    <a:masterClrMapping/>
  </p:clrMapOvr>
  <p:transition spd="med">
    <p:fade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8856603"/>
      </p:ext>
    </p:extLst>
  </p:cSld>
  <p:clrMapOvr>
    <a:masterClrMapping/>
  </p:clrMapOvr>
  <p:transition spd="med">
    <p:fade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24206559"/>
      </p:ext>
    </p:extLst>
  </p:cSld>
  <p:clrMapOvr>
    <a:masterClrMapping/>
  </p:clrMapOvr>
  <p:transition spd="med">
    <p:fade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2380584"/>
      </p:ext>
    </p:extLst>
  </p:cSld>
  <p:clrMapOvr>
    <a:masterClrMapping/>
  </p:clrMapOvr>
  <p:transition spd="med">
    <p:fad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54478406"/>
      </p:ext>
    </p:extLst>
  </p:cSld>
  <p:clrMapOvr>
    <a:masterClrMapping/>
  </p:clrMapOvr>
  <p:transition spd="med">
    <p:fade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1258927"/>
      </p:ext>
    </p:extLst>
  </p:cSld>
  <p:clrMapOvr>
    <a:masterClrMapping/>
  </p:clrMapOvr>
  <p:transition spd="med">
    <p:fade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1600204"/>
            <a:ext cx="8229600" cy="4525963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5D1460B-5120-469E-AB08-1D065ED4783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7050522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emf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55"/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" y="1339850"/>
            <a:ext cx="5238750" cy="550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3000"/>
                    </a:srgbClr>
                  </a:outerShdw>
                </a:effectLst>
              </a14:hiddenEffects>
            </a:ext>
          </a:extLst>
        </p:spPr>
      </p:pic>
      <p:sp>
        <p:nvSpPr>
          <p:cNvPr id="13315" name="Freeform 10"/>
          <p:cNvSpPr/>
          <p:nvPr userDrawn="1"/>
        </p:nvSpPr>
        <p:spPr bwMode="auto">
          <a:xfrm>
            <a:off x="794239" y="909638"/>
            <a:ext cx="7555523" cy="5038725"/>
          </a:xfrm>
          <a:custGeom>
            <a:gdLst>
              <a:gd name="T0" fmla="*/ 0 w 4760"/>
              <a:gd name="T1" fmla="*/ 0 h 3174"/>
              <a:gd name="T2" fmla="*/ 4760 w 4760"/>
              <a:gd name="T3" fmla="*/ 3174 h 3174"/>
              <a:gd name="T4" fmla="*/ 4758 w 4760"/>
              <a:gd name="T5" fmla="*/ 102 h 3174"/>
              <a:gd name="T6" fmla="*/ 4746 w 4760"/>
              <a:gd name="T7" fmla="*/ 220 h 3174"/>
              <a:gd name="T8" fmla="*/ 4728 w 4760"/>
              <a:gd name="T9" fmla="*/ 344 h 3174"/>
              <a:gd name="T10" fmla="*/ 4698 w 4760"/>
              <a:gd name="T11" fmla="*/ 468 h 3174"/>
              <a:gd name="T12" fmla="*/ 4658 w 4760"/>
              <a:gd name="T13" fmla="*/ 592 h 3174"/>
              <a:gd name="T14" fmla="*/ 4602 w 4760"/>
              <a:gd name="T15" fmla="*/ 708 h 3174"/>
              <a:gd name="T16" fmla="*/ 4570 w 4760"/>
              <a:gd name="T17" fmla="*/ 762 h 3174"/>
              <a:gd name="T18" fmla="*/ 4532 w 4760"/>
              <a:gd name="T19" fmla="*/ 816 h 3174"/>
              <a:gd name="T20" fmla="*/ 4490 w 4760"/>
              <a:gd name="T21" fmla="*/ 864 h 3174"/>
              <a:gd name="T22" fmla="*/ 4444 w 4760"/>
              <a:gd name="T23" fmla="*/ 910 h 3174"/>
              <a:gd name="T24" fmla="*/ 4392 w 4760"/>
              <a:gd name="T25" fmla="*/ 952 h 3174"/>
              <a:gd name="T26" fmla="*/ 4172 w 4760"/>
              <a:gd name="T27" fmla="*/ 1100 h 3174"/>
              <a:gd name="T28" fmla="*/ 3882 w 4760"/>
              <a:gd name="T29" fmla="*/ 1280 h 3174"/>
              <a:gd name="T30" fmla="*/ 3554 w 4760"/>
              <a:gd name="T31" fmla="*/ 1478 h 3174"/>
              <a:gd name="T32" fmla="*/ 2896 w 4760"/>
              <a:gd name="T33" fmla="*/ 1856 h 3174"/>
              <a:gd name="T34" fmla="*/ 2384 w 4760"/>
              <a:gd name="T35" fmla="*/ 2144 h 3174"/>
              <a:gd name="T36" fmla="*/ 1870 w 4760"/>
              <a:gd name="T37" fmla="*/ 1856 h 3174"/>
              <a:gd name="T38" fmla="*/ 1214 w 4760"/>
              <a:gd name="T39" fmla="*/ 1478 h 3174"/>
              <a:gd name="T40" fmla="*/ 884 w 4760"/>
              <a:gd name="T41" fmla="*/ 1280 h 3174"/>
              <a:gd name="T42" fmla="*/ 594 w 4760"/>
              <a:gd name="T43" fmla="*/ 1100 h 3174"/>
              <a:gd name="T44" fmla="*/ 376 w 4760"/>
              <a:gd name="T45" fmla="*/ 952 h 3174"/>
              <a:gd name="T46" fmla="*/ 320 w 4760"/>
              <a:gd name="T47" fmla="*/ 908 h 3174"/>
              <a:gd name="T48" fmla="*/ 272 w 4760"/>
              <a:gd name="T49" fmla="*/ 860 h 3174"/>
              <a:gd name="T50" fmla="*/ 228 w 4760"/>
              <a:gd name="T51" fmla="*/ 808 h 3174"/>
              <a:gd name="T52" fmla="*/ 190 w 4760"/>
              <a:gd name="T53" fmla="*/ 752 h 3174"/>
              <a:gd name="T54" fmla="*/ 156 w 4760"/>
              <a:gd name="T55" fmla="*/ 694 h 3174"/>
              <a:gd name="T56" fmla="*/ 100 w 4760"/>
              <a:gd name="T57" fmla="*/ 570 h 3174"/>
              <a:gd name="T58" fmla="*/ 60 w 4760"/>
              <a:gd name="T59" fmla="*/ 440 h 3174"/>
              <a:gd name="T60" fmla="*/ 34 w 4760"/>
              <a:gd name="T61" fmla="*/ 310 h 3174"/>
              <a:gd name="T62" fmla="*/ 16 w 4760"/>
              <a:gd name="T63" fmla="*/ 180 h 3174"/>
              <a:gd name="T64" fmla="*/ 6 w 4760"/>
              <a:gd name="T65" fmla="*/ 58 h 31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760" h="3174">
                <a:moveTo>
                  <a:pt x="4" y="0"/>
                </a:moveTo>
                <a:lnTo>
                  <a:pt x="0" y="0"/>
                </a:lnTo>
                <a:lnTo>
                  <a:pt x="0" y="3174"/>
                </a:lnTo>
                <a:lnTo>
                  <a:pt x="4760" y="3174"/>
                </a:lnTo>
                <a:lnTo>
                  <a:pt x="4760" y="44"/>
                </a:lnTo>
                <a:lnTo>
                  <a:pt x="4758" y="102"/>
                </a:lnTo>
                <a:lnTo>
                  <a:pt x="4752" y="160"/>
                </a:lnTo>
                <a:lnTo>
                  <a:pt x="4746" y="220"/>
                </a:lnTo>
                <a:lnTo>
                  <a:pt x="4738" y="282"/>
                </a:lnTo>
                <a:lnTo>
                  <a:pt x="4728" y="344"/>
                </a:lnTo>
                <a:lnTo>
                  <a:pt x="4714" y="406"/>
                </a:lnTo>
                <a:lnTo>
                  <a:pt x="4698" y="468"/>
                </a:lnTo>
                <a:lnTo>
                  <a:pt x="4680" y="530"/>
                </a:lnTo>
                <a:lnTo>
                  <a:pt x="4658" y="592"/>
                </a:lnTo>
                <a:lnTo>
                  <a:pt x="4632" y="650"/>
                </a:lnTo>
                <a:lnTo>
                  <a:pt x="4602" y="708"/>
                </a:lnTo>
                <a:lnTo>
                  <a:pt x="4586" y="736"/>
                </a:lnTo>
                <a:lnTo>
                  <a:pt x="4570" y="762"/>
                </a:lnTo>
                <a:lnTo>
                  <a:pt x="4552" y="790"/>
                </a:lnTo>
                <a:lnTo>
                  <a:pt x="4532" y="816"/>
                </a:lnTo>
                <a:lnTo>
                  <a:pt x="4512" y="840"/>
                </a:lnTo>
                <a:lnTo>
                  <a:pt x="4490" y="864"/>
                </a:lnTo>
                <a:lnTo>
                  <a:pt x="4468" y="888"/>
                </a:lnTo>
                <a:lnTo>
                  <a:pt x="4444" y="910"/>
                </a:lnTo>
                <a:lnTo>
                  <a:pt x="4418" y="932"/>
                </a:lnTo>
                <a:lnTo>
                  <a:pt x="4392" y="952"/>
                </a:lnTo>
                <a:lnTo>
                  <a:pt x="4292" y="1022"/>
                </a:lnTo>
                <a:lnTo>
                  <a:pt x="4172" y="1100"/>
                </a:lnTo>
                <a:lnTo>
                  <a:pt x="4034" y="1188"/>
                </a:lnTo>
                <a:lnTo>
                  <a:pt x="3882" y="1280"/>
                </a:lnTo>
                <a:lnTo>
                  <a:pt x="3722" y="1378"/>
                </a:lnTo>
                <a:lnTo>
                  <a:pt x="3554" y="1478"/>
                </a:lnTo>
                <a:lnTo>
                  <a:pt x="3214" y="1674"/>
                </a:lnTo>
                <a:lnTo>
                  <a:pt x="2896" y="1856"/>
                </a:lnTo>
                <a:lnTo>
                  <a:pt x="2632" y="2004"/>
                </a:lnTo>
                <a:lnTo>
                  <a:pt x="2384" y="2144"/>
                </a:lnTo>
                <a:lnTo>
                  <a:pt x="2134" y="2004"/>
                </a:lnTo>
                <a:lnTo>
                  <a:pt x="1870" y="1856"/>
                </a:lnTo>
                <a:lnTo>
                  <a:pt x="1552" y="1674"/>
                </a:lnTo>
                <a:lnTo>
                  <a:pt x="1214" y="1478"/>
                </a:lnTo>
                <a:lnTo>
                  <a:pt x="1046" y="1378"/>
                </a:lnTo>
                <a:lnTo>
                  <a:pt x="884" y="1280"/>
                </a:lnTo>
                <a:lnTo>
                  <a:pt x="732" y="1188"/>
                </a:lnTo>
                <a:lnTo>
                  <a:pt x="594" y="1100"/>
                </a:lnTo>
                <a:lnTo>
                  <a:pt x="474" y="1022"/>
                </a:lnTo>
                <a:lnTo>
                  <a:pt x="376" y="952"/>
                </a:lnTo>
                <a:lnTo>
                  <a:pt x="348" y="930"/>
                </a:lnTo>
                <a:lnTo>
                  <a:pt x="320" y="908"/>
                </a:lnTo>
                <a:lnTo>
                  <a:pt x="296" y="884"/>
                </a:lnTo>
                <a:lnTo>
                  <a:pt x="272" y="860"/>
                </a:lnTo>
                <a:lnTo>
                  <a:pt x="250" y="834"/>
                </a:lnTo>
                <a:lnTo>
                  <a:pt x="228" y="808"/>
                </a:lnTo>
                <a:lnTo>
                  <a:pt x="208" y="780"/>
                </a:lnTo>
                <a:lnTo>
                  <a:pt x="190" y="752"/>
                </a:lnTo>
                <a:lnTo>
                  <a:pt x="172" y="722"/>
                </a:lnTo>
                <a:lnTo>
                  <a:pt x="156" y="694"/>
                </a:lnTo>
                <a:lnTo>
                  <a:pt x="126" y="632"/>
                </a:lnTo>
                <a:lnTo>
                  <a:pt x="100" y="570"/>
                </a:lnTo>
                <a:lnTo>
                  <a:pt x="80" y="506"/>
                </a:lnTo>
                <a:lnTo>
                  <a:pt x="60" y="440"/>
                </a:lnTo>
                <a:lnTo>
                  <a:pt x="46" y="374"/>
                </a:lnTo>
                <a:lnTo>
                  <a:pt x="34" y="310"/>
                </a:lnTo>
                <a:lnTo>
                  <a:pt x="24" y="244"/>
                </a:lnTo>
                <a:lnTo>
                  <a:pt x="16" y="180"/>
                </a:lnTo>
                <a:lnTo>
                  <a:pt x="10" y="118"/>
                </a:lnTo>
                <a:lnTo>
                  <a:pt x="6" y="58"/>
                </a:lnTo>
                <a:lnTo>
                  <a:pt x="4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>
              <a:solidFill>
                <a:srgbClr val="595959"/>
              </a:solidFill>
            </a:endParaRPr>
          </a:p>
        </p:txBody>
      </p:sp>
      <p:sp>
        <p:nvSpPr>
          <p:cNvPr id="13316" name="Rectangle 279"/>
          <p:cNvSpPr>
            <a:spLocks noChangeArrowheads="1"/>
          </p:cNvSpPr>
          <p:nvPr userDrawn="1"/>
        </p:nvSpPr>
        <p:spPr bwMode="auto">
          <a:xfrm>
            <a:off x="0" y="941388"/>
            <a:ext cx="9144000" cy="398462"/>
          </a:xfrm>
          <a:prstGeom prst="rect">
            <a:avLst/>
          </a:prstGeom>
          <a:solidFill>
            <a:srgbClr val="408B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  <a:cs typeface="Arial" pitchFamily="34" charset="0"/>
            </a:endParaRPr>
          </a:p>
        </p:txBody>
      </p:sp>
      <p:grpSp>
        <p:nvGrpSpPr>
          <p:cNvPr id="13317" name="Group 5"/>
          <p:cNvGrpSpPr/>
          <p:nvPr userDrawn="1"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3318" name="AutoShape 28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grpSp>
          <p:nvGrpSpPr>
            <p:cNvPr id="13319" name="Group 7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3320" name="Freeform 28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1" name="Freeform 28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2" name="Freeform 28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3" name="Freeform 28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4" name="Freeform 28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5" name="Freeform 28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6" name="Freeform 28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7" name="Freeform 28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8" name="Freeform 29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9" name="Freeform 29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0" name="Freeform 29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1" name="Freeform 29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2" name="Freeform 29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3" name="Freeform 29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4" name="Freeform 29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5" name="Freeform 29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6" name="Freeform 29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7" name="Freeform 29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8" name="Freeform 30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9" name="Freeform 30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0" name="Freeform 30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1" name="Freeform 30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2" name="Freeform 30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3" name="Freeform 30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4" name="Freeform 30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5" name="Freeform 30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6" name="Freeform 30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7" name="Freeform 30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8" name="Freeform 31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9" name="Freeform 31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0" name="Freeform 31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1" name="Freeform 31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2" name="Freeform 31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3" name="Freeform 31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4" name="Freeform 31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5" name="Freeform 31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6" name="Freeform 31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7" name="Freeform 31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8" name="Freeform 32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9" name="Freeform 32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0" name="Freeform 32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1" name="Freeform 32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2" name="Freeform 32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3" name="Freeform 32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4" name="Freeform 32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5" name="Freeform 32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6" name="Freeform 32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7" name="Freeform 32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8" name="Freeform 33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9" name="Freeform 33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0" name="Freeform 33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1" name="Freeform 33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2" name="Freeform 33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3" name="Freeform 33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4" name="Freeform 33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5" name="Freeform 33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6" name="Freeform 33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7" name="Freeform 33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8" name="Freeform 34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9" name="Freeform 34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0" name="Freeform 34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1" name="Freeform 34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2" name="Freeform 34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3" name="Freeform 34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4" name="Freeform 34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5" name="Freeform 34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6" name="Freeform 34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7" name="Freeform 34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8" name="Freeform 35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9" name="Freeform 35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0" name="Freeform 35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1" name="Freeform 35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2" name="Freeform 35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3" name="Freeform 35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4" name="Freeform 35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5" name="Freeform 35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6" name="Freeform 35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7" name="Freeform 35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8" name="Freeform 36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9" name="Freeform 36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0" name="Freeform 36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1" name="Freeform 36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2" name="Freeform 36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3" name="Freeform 36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4" name="Freeform 36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5" name="Freeform 36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6" name="Freeform 36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7" name="Freeform 36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8" name="Freeform 37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9" name="Freeform 37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0" name="Freeform 37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1" name="Freeform 37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2" name="Freeform 37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3" name="Freeform 37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4" name="Freeform 37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5" name="Freeform 37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6" name="Freeform 37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7" name="Freeform 37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8" name="Freeform 38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9" name="Freeform 38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0" name="Freeform 38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1" name="Freeform 38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2" name="Freeform 38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3" name="Freeform 38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4" name="Freeform 38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5" name="Freeform 38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6" name="Freeform 38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7" name="Freeform 38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8" name="Freeform 39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9" name="Freeform 39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0" name="Freeform 39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1" name="Freeform 39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2" name="Freeform 39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3" name="Freeform 39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4" name="Freeform 39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5" name="Freeform 39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6" name="Rectangle 39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7" name="Freeform 39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8" name="Freeform 40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9" name="Freeform 40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0" name="Freeform 40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1" name="Freeform 40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2" name="Freeform 40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3" name="Freeform 40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4" name="Freeform 40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5" name="Freeform 40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6" name="Freeform 40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7" name="Freeform 40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8" name="Freeform 41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9" name="Freeform 41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0" name="Freeform 41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1" name="Freeform 41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2" name="Freeform 41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3" name="Freeform 41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4" name="Freeform 41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5" name="Rectangle 41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6" name="Rectangle 41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7" name="Freeform 41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8" name="Freeform 42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9" name="Freeform 42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0" name="Rectangle 42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1" name="Rectangle 42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2" name="Rectangle 42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3" name="Rectangle 42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4" name="Freeform 42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5" name="Freeform 42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6" name="Freeform 42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7" name="Freeform 42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8" name="Freeform 43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9" name="Freeform 43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0" name="Freeform 43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1" name="Freeform 43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2" name="Freeform 43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3" name="Freeform 43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4" name="Freeform 43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5" name="Freeform 43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6" name="Freeform 43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7" name="Freeform 43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8" name="Freeform 44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9" name="Freeform 44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0" name="Freeform 44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1" name="Freeform 44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2" name="Freeform 44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3" name="Freeform 44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4" name="Freeform 44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5" name="Freeform 44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6" name="Freeform 44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7" name="Freeform 44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8" name="Freeform 45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9" name="Freeform 45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0" name="Freeform 45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1" name="Freeform 45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2" name="Freeform 45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3" name="Freeform 45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4" name="Freeform 45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5" name="Freeform 45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6" name="Freeform 45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7" name="Freeform 45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8" name="Freeform 46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9" name="Freeform 46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0" name="Freeform 46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1" name="Freeform 46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2" name="Freeform 46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3" name="Freeform 46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4" name="Freeform 46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5" name="Freeform 46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6" name="Freeform 46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7" name="Freeform 46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8" name="Freeform 47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9" name="Freeform 47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0" name="Freeform 47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1" name="Freeform 47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2" name="Freeform 47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3" name="Freeform 47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4" name="Freeform 47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5" name="Freeform 47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6" name="Freeform 47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7" name="Freeform 47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8" name="Freeform 48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9" name="Freeform 48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</p:grpSp>
        <p:sp>
          <p:nvSpPr>
            <p:cNvPr id="13520" name="Freeform 48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1" name="Freeform 48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2" name="Freeform 48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3" name="Freeform 48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4" name="Freeform 48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5" name="Freeform 48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6" name="Freeform 48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7" name="Freeform 49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8" name="Freeform 49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9" name="Freeform 49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0" name="Freeform 49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1" name="Freeform 49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2" name="Freeform 49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3" name="Freeform 49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4" name="Freeform 49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5" name="Freeform 49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6" name="Freeform 49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7" name="Freeform 50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8" name="Freeform 50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9" name="Freeform 50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0" name="Freeform 50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1" name="Freeform 50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2" name="Rectangle 50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>
                <a:solidFill>
                  <a:srgbClr val="595959"/>
                </a:solidFill>
              </a:endParaRPr>
            </a:p>
          </p:txBody>
        </p:sp>
        <p:sp>
          <p:nvSpPr>
            <p:cNvPr id="13543" name="Freeform 50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4" name="Freeform 50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5" name="Freeform 50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6" name="Freeform 50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7" name="Freeform 51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8" name="Freeform 51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9" name="Freeform 51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0" name="Freeform 51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1" name="Freeform 51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2" name="Freeform 51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3" name="Freeform 51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4" name="Freeform 51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5" name="Freeform 51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6" name="Freeform 51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7" name="Freeform 52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8" name="Freeform 52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9" name="Rectangle 52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>
                <a:solidFill>
                  <a:srgbClr val="595959"/>
                </a:solidFill>
              </a:endParaRPr>
            </a:p>
          </p:txBody>
        </p:sp>
        <p:sp>
          <p:nvSpPr>
            <p:cNvPr id="13560" name="Freeform 52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1" name="Freeform 52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2" name="Freeform 52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3" name="Freeform 52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</p:grpSp>
      <p:grpSp>
        <p:nvGrpSpPr>
          <p:cNvPr id="13564" name="Group 252"/>
          <p:cNvGrpSpPr/>
          <p:nvPr userDrawn="1"/>
        </p:nvGrpSpPr>
        <p:grpSpPr>
          <a:xfrm>
            <a:off x="-4397" y="2447931"/>
            <a:ext cx="9152793" cy="4410075"/>
            <a:chExt cx="5768" cy="2778"/>
          </a:xfrm>
        </p:grpSpPr>
        <p:sp>
          <p:nvSpPr>
            <p:cNvPr id="13565" name="Freeform 21"/>
            <p:cNvSpPr/>
            <p:nvPr userDrawn="1"/>
          </p:nvSpPr>
          <p:spPr bwMode="auto">
            <a:xfrm>
              <a:off x="0" y="0"/>
              <a:ext cx="5768" cy="2778"/>
            </a:xfrm>
            <a:custGeom>
              <a:gdLst>
                <a:gd name="T0" fmla="*/ 0 w 5760"/>
                <a:gd name="T1" fmla="*/ 0 h 2778"/>
                <a:gd name="T2" fmla="*/ 5759 w 5760"/>
                <a:gd name="T3" fmla="*/ 2778 h 2778"/>
                <a:gd name="T4" fmla="*/ 5758 w 5760"/>
                <a:gd name="T5" fmla="*/ 123 h 2778"/>
                <a:gd name="T6" fmla="*/ 5743 w 5760"/>
                <a:gd name="T7" fmla="*/ 266 h 2778"/>
                <a:gd name="T8" fmla="*/ 5721 w 5760"/>
                <a:gd name="T9" fmla="*/ 416 h 2778"/>
                <a:gd name="T10" fmla="*/ 5685 w 5760"/>
                <a:gd name="T11" fmla="*/ 566 h 2778"/>
                <a:gd name="T12" fmla="*/ 5637 w 5760"/>
                <a:gd name="T13" fmla="*/ 716 h 2778"/>
                <a:gd name="T14" fmla="*/ 5569 w 5760"/>
                <a:gd name="T15" fmla="*/ 857 h 2778"/>
                <a:gd name="T16" fmla="*/ 5530 w 5760"/>
                <a:gd name="T17" fmla="*/ 922 h 2778"/>
                <a:gd name="T18" fmla="*/ 5484 w 5760"/>
                <a:gd name="T19" fmla="*/ 987 h 2778"/>
                <a:gd name="T20" fmla="*/ 5433 w 5760"/>
                <a:gd name="T21" fmla="*/ 1046 h 2778"/>
                <a:gd name="T22" fmla="*/ 5378 w 5760"/>
                <a:gd name="T23" fmla="*/ 1101 h 2778"/>
                <a:gd name="T24" fmla="*/ 5315 w 5760"/>
                <a:gd name="T25" fmla="*/ 1152 h 2778"/>
                <a:gd name="T26" fmla="*/ 5048 w 5760"/>
                <a:gd name="T27" fmla="*/ 1331 h 2778"/>
                <a:gd name="T28" fmla="*/ 4698 w 5760"/>
                <a:gd name="T29" fmla="*/ 1549 h 2778"/>
                <a:gd name="T30" fmla="*/ 4301 w 5760"/>
                <a:gd name="T31" fmla="*/ 1789 h 2778"/>
                <a:gd name="T32" fmla="*/ 3504 w 5760"/>
                <a:gd name="T33" fmla="*/ 2246 h 2778"/>
                <a:gd name="T34" fmla="*/ 2885 w 5760"/>
                <a:gd name="T35" fmla="*/ 2595 h 2778"/>
                <a:gd name="T36" fmla="*/ 2263 w 5760"/>
                <a:gd name="T37" fmla="*/ 2246 h 2778"/>
                <a:gd name="T38" fmla="*/ 1469 w 5760"/>
                <a:gd name="T39" fmla="*/ 1789 h 2778"/>
                <a:gd name="T40" fmla="*/ 1070 w 5760"/>
                <a:gd name="T41" fmla="*/ 1549 h 2778"/>
                <a:gd name="T42" fmla="*/ 719 w 5760"/>
                <a:gd name="T43" fmla="*/ 1331 h 2778"/>
                <a:gd name="T44" fmla="*/ 455 w 5760"/>
                <a:gd name="T45" fmla="*/ 1152 h 2778"/>
                <a:gd name="T46" fmla="*/ 387 w 5760"/>
                <a:gd name="T47" fmla="*/ 1099 h 2778"/>
                <a:gd name="T48" fmla="*/ 329 w 5760"/>
                <a:gd name="T49" fmla="*/ 1041 h 2778"/>
                <a:gd name="T50" fmla="*/ 276 w 5760"/>
                <a:gd name="T51" fmla="*/ 978 h 2778"/>
                <a:gd name="T52" fmla="*/ 230 w 5760"/>
                <a:gd name="T53" fmla="*/ 910 h 2778"/>
                <a:gd name="T54" fmla="*/ 189 w 5760"/>
                <a:gd name="T55" fmla="*/ 840 h 2778"/>
                <a:gd name="T56" fmla="*/ 121 w 5760"/>
                <a:gd name="T57" fmla="*/ 690 h 2778"/>
                <a:gd name="T58" fmla="*/ 73 w 5760"/>
                <a:gd name="T59" fmla="*/ 532 h 2778"/>
                <a:gd name="T60" fmla="*/ 41 w 5760"/>
                <a:gd name="T61" fmla="*/ 375 h 2778"/>
                <a:gd name="T62" fmla="*/ 19 w 5760"/>
                <a:gd name="T63" fmla="*/ 218 h 2778"/>
                <a:gd name="T64" fmla="*/ 7 w 5760"/>
                <a:gd name="T65" fmla="*/ 70 h 27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760" h="2778">
                  <a:moveTo>
                    <a:pt x="5" y="0"/>
                  </a:moveTo>
                  <a:lnTo>
                    <a:pt x="0" y="0"/>
                  </a:lnTo>
                  <a:lnTo>
                    <a:pt x="0" y="2774"/>
                  </a:lnTo>
                  <a:lnTo>
                    <a:pt x="5759" y="2778"/>
                  </a:lnTo>
                  <a:lnTo>
                    <a:pt x="5760" y="53"/>
                  </a:lnTo>
                  <a:lnTo>
                    <a:pt x="5758" y="123"/>
                  </a:lnTo>
                  <a:lnTo>
                    <a:pt x="5750" y="194"/>
                  </a:lnTo>
                  <a:lnTo>
                    <a:pt x="5743" y="266"/>
                  </a:lnTo>
                  <a:lnTo>
                    <a:pt x="5733" y="341"/>
                  </a:lnTo>
                  <a:lnTo>
                    <a:pt x="5721" y="416"/>
                  </a:lnTo>
                  <a:lnTo>
                    <a:pt x="5704" y="491"/>
                  </a:lnTo>
                  <a:lnTo>
                    <a:pt x="5685" y="566"/>
                  </a:lnTo>
                  <a:lnTo>
                    <a:pt x="5663" y="641"/>
                  </a:lnTo>
                  <a:lnTo>
                    <a:pt x="5637" y="716"/>
                  </a:lnTo>
                  <a:lnTo>
                    <a:pt x="5605" y="787"/>
                  </a:lnTo>
                  <a:lnTo>
                    <a:pt x="5569" y="857"/>
                  </a:lnTo>
                  <a:lnTo>
                    <a:pt x="5549" y="891"/>
                  </a:lnTo>
                  <a:lnTo>
                    <a:pt x="5530" y="922"/>
                  </a:lnTo>
                  <a:lnTo>
                    <a:pt x="5508" y="956"/>
                  </a:lnTo>
                  <a:lnTo>
                    <a:pt x="5484" y="987"/>
                  </a:lnTo>
                  <a:lnTo>
                    <a:pt x="5460" y="1017"/>
                  </a:lnTo>
                  <a:lnTo>
                    <a:pt x="5433" y="1046"/>
                  </a:lnTo>
                  <a:lnTo>
                    <a:pt x="5407" y="1075"/>
                  </a:lnTo>
                  <a:lnTo>
                    <a:pt x="5378" y="1101"/>
                  </a:lnTo>
                  <a:lnTo>
                    <a:pt x="5346" y="1128"/>
                  </a:lnTo>
                  <a:lnTo>
                    <a:pt x="5315" y="1152"/>
                  </a:lnTo>
                  <a:lnTo>
                    <a:pt x="5194" y="1237"/>
                  </a:lnTo>
                  <a:lnTo>
                    <a:pt x="5048" y="1331"/>
                  </a:lnTo>
                  <a:lnTo>
                    <a:pt x="4881" y="1438"/>
                  </a:lnTo>
                  <a:lnTo>
                    <a:pt x="4698" y="1549"/>
                  </a:lnTo>
                  <a:lnTo>
                    <a:pt x="4504" y="1668"/>
                  </a:lnTo>
                  <a:lnTo>
                    <a:pt x="4301" y="1789"/>
                  </a:lnTo>
                  <a:lnTo>
                    <a:pt x="3889" y="2026"/>
                  </a:lnTo>
                  <a:lnTo>
                    <a:pt x="3504" y="2246"/>
                  </a:lnTo>
                  <a:lnTo>
                    <a:pt x="3185" y="2425"/>
                  </a:lnTo>
                  <a:lnTo>
                    <a:pt x="2885" y="2595"/>
                  </a:lnTo>
                  <a:lnTo>
                    <a:pt x="2582" y="2425"/>
                  </a:lnTo>
                  <a:lnTo>
                    <a:pt x="2263" y="2246"/>
                  </a:lnTo>
                  <a:lnTo>
                    <a:pt x="1878" y="2026"/>
                  </a:lnTo>
                  <a:lnTo>
                    <a:pt x="1469" y="1789"/>
                  </a:lnTo>
                  <a:lnTo>
                    <a:pt x="1266" y="1668"/>
                  </a:lnTo>
                  <a:lnTo>
                    <a:pt x="1070" y="1549"/>
                  </a:lnTo>
                  <a:lnTo>
                    <a:pt x="886" y="1438"/>
                  </a:lnTo>
                  <a:lnTo>
                    <a:pt x="719" y="1331"/>
                  </a:lnTo>
                  <a:lnTo>
                    <a:pt x="574" y="1237"/>
                  </a:lnTo>
                  <a:lnTo>
                    <a:pt x="455" y="1152"/>
                  </a:lnTo>
                  <a:lnTo>
                    <a:pt x="421" y="1125"/>
                  </a:lnTo>
                  <a:lnTo>
                    <a:pt x="387" y="1099"/>
                  </a:lnTo>
                  <a:lnTo>
                    <a:pt x="358" y="1070"/>
                  </a:lnTo>
                  <a:lnTo>
                    <a:pt x="329" y="1041"/>
                  </a:lnTo>
                  <a:lnTo>
                    <a:pt x="303" y="1009"/>
                  </a:lnTo>
                  <a:lnTo>
                    <a:pt x="276" y="978"/>
                  </a:lnTo>
                  <a:lnTo>
                    <a:pt x="252" y="944"/>
                  </a:lnTo>
                  <a:lnTo>
                    <a:pt x="230" y="910"/>
                  </a:lnTo>
                  <a:lnTo>
                    <a:pt x="208" y="874"/>
                  </a:lnTo>
                  <a:lnTo>
                    <a:pt x="189" y="840"/>
                  </a:lnTo>
                  <a:lnTo>
                    <a:pt x="152" y="765"/>
                  </a:lnTo>
                  <a:lnTo>
                    <a:pt x="121" y="690"/>
                  </a:lnTo>
                  <a:lnTo>
                    <a:pt x="97" y="612"/>
                  </a:lnTo>
                  <a:lnTo>
                    <a:pt x="73" y="532"/>
                  </a:lnTo>
                  <a:lnTo>
                    <a:pt x="56" y="453"/>
                  </a:lnTo>
                  <a:lnTo>
                    <a:pt x="41" y="375"/>
                  </a:lnTo>
                  <a:lnTo>
                    <a:pt x="29" y="295"/>
                  </a:lnTo>
                  <a:lnTo>
                    <a:pt x="19" y="218"/>
                  </a:lnTo>
                  <a:lnTo>
                    <a:pt x="12" y="143"/>
                  </a:lnTo>
                  <a:lnTo>
                    <a:pt x="7" y="7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408B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pic>
          <p:nvPicPr>
            <p:cNvPr id="13566" name="Picture 22" descr="calogo"/>
            <p:cNvPicPr>
              <a:picLocks noChangeAspect="1" noChangeArrowheads="1"/>
            </p:cNvPicPr>
            <p:nvPr userDrawn="1"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04" y="2381"/>
              <a:ext cx="823" cy="2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567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3568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3569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fld id="{696DDFD3-8803-4C99-92B1-ADC090F3E2D1}" type="datetimeFigureOut">
              <a:rPr lang="en-GB" altLang="en-US"/>
              <a:pPr fontAlgn="base">
                <a:spcAft>
                  <a:spcPct val="0"/>
                </a:spcAft>
              </a:pPr>
              <a:t>01/03/2013</a:t>
            </a:fld>
            <a:endParaRPr lang="en-GB" altLang="en-US"/>
          </a:p>
        </p:txBody>
      </p:sp>
      <p:sp>
        <p:nvSpPr>
          <p:cNvPr id="13570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endParaRPr lang="en-GB" altLang="en-US"/>
          </a:p>
        </p:txBody>
      </p:sp>
      <p:sp>
        <p:nvSpPr>
          <p:cNvPr id="13571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fld id="{C4C6BB3C-BC35-4433-BF64-23DAAAFEED49}" type="slidenum">
              <a:rPr lang="en-GB" altLang="en-US"/>
              <a:pPr fontAlgn="base">
                <a:spcAft>
                  <a:spcPct val="0"/>
                </a:spcAft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348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</p:sldLayoutIdLst>
  <p:transition spd="med">
    <p:fade/>
  </p:transition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3" y="1"/>
            <a:ext cx="9217269" cy="93662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1027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131420" y="6492875"/>
            <a:ext cx="794238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1028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208945" y="6494463"/>
            <a:ext cx="634511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9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21276" y="6494463"/>
            <a:ext cx="411773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3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altLang="zh-CN" smtClean="0"/>
          </a:p>
        </p:txBody>
      </p:sp>
      <p:sp>
        <p:nvSpPr>
          <p:cNvPr id="1031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grpSp>
        <p:nvGrpSpPr>
          <p:cNvPr id="1032" name="Group 8"/>
          <p:cNvGrpSpPr/>
          <p:nvPr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033" name="AutoShape 1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1034" name="Group 10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035" name="Freeform 1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6" name="Freeform 1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7" name="Freeform 1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8" name="Freeform 1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9" name="Freeform 1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0" name="Freeform 1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1" name="Freeform 1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2" name="Freeform 1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3" name="Freeform 2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4" name="Freeform 2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5" name="Freeform 2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6" name="Freeform 2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7" name="Freeform 2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8" name="Freeform 2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9" name="Freeform 2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0" name="Freeform 2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1" name="Freeform 2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2" name="Freeform 2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3" name="Freeform 3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4" name="Freeform 3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5" name="Freeform 3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6" name="Freeform 3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7" name="Freeform 3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8" name="Freeform 3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9" name="Freeform 3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0" name="Freeform 3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1" name="Freeform 3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2" name="Freeform 3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3" name="Freeform 4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4" name="Freeform 4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5" name="Freeform 4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6" name="Freeform 4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7" name="Freeform 4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8" name="Freeform 4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9" name="Freeform 4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0" name="Freeform 4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1" name="Freeform 4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2" name="Freeform 4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3" name="Freeform 5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4" name="Freeform 5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5" name="Freeform 5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6" name="Freeform 5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7" name="Freeform 5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8" name="Freeform 5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9" name="Freeform 5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0" name="Freeform 5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1" name="Freeform 5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2" name="Freeform 5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3" name="Freeform 6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4" name="Freeform 6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5" name="Freeform 6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6" name="Freeform 6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7" name="Freeform 6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8" name="Freeform 6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9" name="Freeform 6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0" name="Freeform 6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1" name="Freeform 6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2" name="Freeform 6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3" name="Freeform 7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4" name="Freeform 7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5" name="Freeform 7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6" name="Freeform 7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7" name="Freeform 7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8" name="Freeform 7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9" name="Freeform 7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0" name="Freeform 7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1" name="Freeform 7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2" name="Freeform 7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3" name="Freeform 8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4" name="Freeform 8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5" name="Freeform 8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6" name="Freeform 8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7" name="Freeform 8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8" name="Freeform 8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9" name="Freeform 8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0" name="Freeform 8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1" name="Freeform 8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2" name="Freeform 8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3" name="Freeform 9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4" name="Freeform 9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5" name="Freeform 9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6" name="Freeform 9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7" name="Freeform 9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8" name="Freeform 9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9" name="Freeform 9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0" name="Freeform 9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1" name="Freeform 9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2" name="Freeform 9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3" name="Freeform 10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4" name="Freeform 10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5" name="Freeform 10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6" name="Freeform 10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7" name="Freeform 10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8" name="Freeform 10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9" name="Freeform 10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0" name="Freeform 10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1" name="Freeform 10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2" name="Freeform 10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3" name="Freeform 11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4" name="Freeform 11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5" name="Freeform 11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6" name="Freeform 11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7" name="Freeform 11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8" name="Freeform 11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9" name="Freeform 11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0" name="Freeform 11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1" name="Freeform 11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2" name="Freeform 11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3" name="Freeform 12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4" name="Freeform 12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5" name="Freeform 12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6" name="Freeform 12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7" name="Freeform 12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8" name="Freeform 12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9" name="Freeform 12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0" name="Freeform 12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1" name="Rectangle 12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52" name="Freeform 12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3" name="Freeform 13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4" name="Freeform 13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5" name="Freeform 13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6" name="Freeform 13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7" name="Freeform 13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8" name="Freeform 13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9" name="Freeform 13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0" name="Freeform 13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1" name="Freeform 13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2" name="Freeform 13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3" name="Freeform 14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4" name="Freeform 14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5" name="Freeform 14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6" name="Freeform 14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7" name="Freeform 14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8" name="Freeform 14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9" name="Freeform 14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0" name="Rectangle 14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1" name="Rectangle 14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2" name="Freeform 14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3" name="Freeform 15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4" name="Freeform 15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5" name="Rectangle 15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6" name="Rectangle 15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7" name="Rectangle 15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8" name="Rectangle 15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9" name="Freeform 15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0" name="Freeform 15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1" name="Freeform 15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2" name="Freeform 15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3" name="Freeform 16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4" name="Freeform 16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5" name="Freeform 16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6" name="Freeform 16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7" name="Freeform 16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8" name="Freeform 16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9" name="Freeform 16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0" name="Freeform 16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1" name="Freeform 16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2" name="Freeform 16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3" name="Freeform 17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4" name="Freeform 17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5" name="Freeform 17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6" name="Freeform 17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7" name="Freeform 17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8" name="Freeform 17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9" name="Freeform 17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0" name="Freeform 17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1" name="Freeform 17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2" name="Freeform 17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3" name="Freeform 18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4" name="Freeform 18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5" name="Freeform 18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6" name="Freeform 18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7" name="Freeform 18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8" name="Freeform 18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9" name="Freeform 18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0" name="Freeform 18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1" name="Freeform 18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2" name="Freeform 18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3" name="Freeform 19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4" name="Freeform 19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5" name="Freeform 19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6" name="Freeform 19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7" name="Freeform 19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8" name="Freeform 19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9" name="Freeform 19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0" name="Freeform 19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1" name="Freeform 19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2" name="Freeform 19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3" name="Freeform 20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4" name="Freeform 20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5" name="Freeform 20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6" name="Freeform 20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7" name="Freeform 20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8" name="Freeform 20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9" name="Freeform 20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0" name="Freeform 20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1" name="Freeform 20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2" name="Freeform 20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3" name="Freeform 21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4" name="Freeform 21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</p:grpSp>
        <p:sp>
          <p:nvSpPr>
            <p:cNvPr id="1235" name="Freeform 21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6" name="Freeform 21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7" name="Freeform 21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8" name="Freeform 21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9" name="Freeform 21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0" name="Freeform 21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1" name="Freeform 21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2" name="Freeform 22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3" name="Freeform 22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4" name="Freeform 22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5" name="Freeform 22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6" name="Freeform 22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7" name="Freeform 22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8" name="Freeform 22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9" name="Freeform 22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0" name="Freeform 22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1" name="Freeform 22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2" name="Freeform 23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3" name="Freeform 23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4" name="Freeform 23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5" name="Freeform 23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6" name="Freeform 23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7" name="Rectangle 23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58" name="Freeform 23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9" name="Freeform 23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0" name="Freeform 23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1" name="Freeform 23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2" name="Freeform 24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3" name="Freeform 24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4" name="Freeform 24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5" name="Freeform 24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6" name="Freeform 24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7" name="Freeform 24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8" name="Freeform 24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9" name="Freeform 24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0" name="Freeform 24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1" name="Freeform 24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2" name="Freeform 25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3" name="Freeform 25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4" name="Rectangle 25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75" name="Freeform 25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6" name="Freeform 25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7" name="Freeform 25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8" name="Freeform 25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  <p:sldLayoutId id="2147483842" r:id="rId12"/>
  </p:sldLayoutIdLst>
  <p:transition spd="med">
    <p:fade/>
  </p:transition>
  <p:timing/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1406107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AutoShape 221" descr="2Q=="/>
          <p:cNvSpPr>
            <a:spLocks noChangeAspect="1" noChangeArrowheads="1"/>
          </p:cNvSpPr>
          <p:nvPr/>
        </p:nvSpPr>
        <p:spPr bwMode="auto">
          <a:xfrm>
            <a:off x="4010763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</a:endParaRPr>
          </a:p>
        </p:txBody>
      </p:sp>
      <p:sp>
        <p:nvSpPr>
          <p:cNvPr id="15363" name="AutoShape 223" descr="2Q=="/>
          <p:cNvSpPr>
            <a:spLocks noChangeAspect="1" noChangeArrowheads="1"/>
          </p:cNvSpPr>
          <p:nvPr/>
        </p:nvSpPr>
        <p:spPr bwMode="auto">
          <a:xfrm>
            <a:off x="4010763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072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/>
              <a:t>7.6 K</a:t>
            </a:r>
            <a:r>
              <a:rPr lang="en-US" altLang="zh-CN" baseline="-25000" err="1"/>
              <a:t>c</a:t>
            </a:r>
            <a:r>
              <a:rPr lang="en-US" altLang="zh-CN"/>
              <a:t> and Le Chatelier’s principle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54411971"/>
      </p:ext>
    </p:extLst>
  </p:cSld>
  <p:clrMapOvr>
    <a:masterClrMapping/>
  </p:clrMapOvr>
  <p:transition spd="med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838026"/>
            <a:ext cx="8229600" cy="1366838"/>
          </a:xfrm>
        </p:spPr>
        <p:txBody>
          <a:bodyPr/>
          <a:lstStyle/>
          <a:p>
            <a:r>
              <a:rPr lang="en-US" altLang="zh-CN" sz="4000"/>
              <a:t>The essence of Le Chatelier’s principle is that: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76475"/>
            <a:ext cx="8229600" cy="3849688"/>
          </a:xfrm>
        </p:spPr>
        <p:txBody>
          <a:bodyPr/>
          <a:lstStyle/>
          <a:p>
            <a:r>
              <a:rPr lang="en-US" altLang="zh-CN" sz="2400"/>
              <a:t>When any of the conditions affecting  the position of a dynamic equilibrium are changed, then the position of that equilibrium will shift to minimise that change. </a:t>
            </a:r>
          </a:p>
          <a:p>
            <a:endParaRPr lang="en-US" altLang="zh-CN" sz="2400"/>
          </a:p>
        </p:txBody>
      </p:sp>
    </p:spTree>
    <p:extLst>
      <p:ext uri="{BB962C8B-B14F-4D97-AF65-F5344CB8AC3E}">
        <p14:creationId xmlns:p14="http://schemas.microsoft.com/office/powerpoint/2010/main" val="2461585975"/>
      </p:ext>
    </p:extLst>
  </p:cSld>
  <p:clrMapOvr>
    <a:masterClrMapping/>
  </p:clrMapOvr>
  <p:transition spd="med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err="1"/>
              <a:t>K</a:t>
            </a:r>
            <a:r>
              <a:rPr lang="en-US" altLang="zh-CN" baseline="-25000" err="1"/>
              <a:t>c</a:t>
            </a:r>
            <a:r>
              <a:rPr lang="en-US" altLang="zh-CN"/>
              <a:t> and temperature changes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16113"/>
            <a:ext cx="8229600" cy="4210050"/>
          </a:xfrm>
        </p:spPr>
        <p:txBody>
          <a:bodyPr/>
          <a:lstStyle/>
          <a:p>
            <a:r>
              <a:rPr lang="en-US" altLang="zh-CN"/>
              <a:t>A consequence of the effects shown below of changing the temperature of a reaction is that the equilibrium constant K</a:t>
            </a:r>
            <a:r>
              <a:rPr lang="en-US" altLang="zh-CN" baseline="-25000" err="1"/>
              <a:t>c</a:t>
            </a:r>
            <a:r>
              <a:rPr lang="en-US" altLang="zh-CN"/>
              <a:t> must also change.</a:t>
            </a:r>
          </a:p>
        </p:txBody>
      </p:sp>
    </p:spTree>
    <p:extLst>
      <p:ext uri="{BB962C8B-B14F-4D97-AF65-F5344CB8AC3E}">
        <p14:creationId xmlns:p14="http://schemas.microsoft.com/office/powerpoint/2010/main" val="1344942418"/>
      </p:ext>
    </p:extLst>
  </p:cSld>
  <p:clrMapOvr>
    <a:masterClrMapping/>
  </p:clrMapOvr>
  <p:transition spd="med"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192" name="Group 4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573461326"/>
              </p:ext>
            </p:extLst>
          </p:nvPr>
        </p:nvGraphicFramePr>
        <p:xfrm>
          <a:off x="295402" y="950976"/>
          <a:ext cx="8784975" cy="5907024"/>
        </p:xfrm>
        <a:graphic>
          <a:graphicData uri="http://schemas.openxmlformats.org/drawingml/2006/table">
            <a:tbl>
              <a:tblPr/>
              <a:tblGrid>
                <a:gridCol w="2928325"/>
                <a:gridCol w="2928325"/>
                <a:gridCol w="2928325"/>
              </a:tblGrid>
              <a:tr h="15081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example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Endothermic reaction,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2HI(g)         H</a:t>
                      </a:r>
                      <a:r>
                        <a:rPr kumimoji="0" lang="en-US" altLang="zh-CN" sz="24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2</a:t>
                      </a: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(g)+ I</a:t>
                      </a:r>
                      <a:r>
                        <a:rPr kumimoji="0" lang="en-US" altLang="zh-CN" sz="24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2</a:t>
                      </a: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(g)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Exothermic reaction,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2SO</a:t>
                      </a:r>
                      <a:r>
                        <a:rPr kumimoji="0" lang="en-US" altLang="zh-CN" sz="24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2</a:t>
                      </a: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(g) + O</a:t>
                      </a:r>
                      <a:r>
                        <a:rPr kumimoji="0" lang="en-US" altLang="zh-CN" sz="24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2</a:t>
                      </a: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(g)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             2SO</a:t>
                      </a:r>
                      <a:r>
                        <a:rPr kumimoji="0" lang="en-US" altLang="zh-CN" sz="24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3</a:t>
                      </a: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(g)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97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Temperature increase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Equilibrium position shifts towards products: more hydrogen and iodine form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Equilibrium position shifts toward reactants: more sulphur dioxide and oxygen form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Temperature decrease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Equilibrium position shifts towards reactant: more hydrogen iodide forms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Equilibrium position shifts towards product: more sulphur trioxide forms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6170" name="Group 2056"/>
          <p:cNvGrpSpPr/>
          <p:nvPr/>
        </p:nvGrpSpPr>
        <p:grpSpPr>
          <a:xfrm>
            <a:off x="4211640" y="1412879"/>
            <a:ext cx="479425" cy="123825"/>
            <a:chOff x="908" y="497"/>
            <a:chExt cx="302" cy="78"/>
          </a:xfrm>
        </p:grpSpPr>
        <p:grpSp>
          <p:nvGrpSpPr>
            <p:cNvPr id="6171" name="Group 2057"/>
            <p:cNvGrpSpPr/>
            <p:nvPr/>
          </p:nvGrpSpPr>
          <p:grpSpPr>
            <a:xfrm>
              <a:off x="912" y="497"/>
              <a:ext cx="298" cy="22"/>
              <a:chOff x="912" y="497"/>
              <a:chExt cx="298" cy="22"/>
            </a:xfrm>
          </p:grpSpPr>
          <p:sp>
            <p:nvSpPr>
              <p:cNvPr id="6172" name="Line 2058"/>
              <p:cNvSpPr>
                <a:spLocks noChangeShapeType="1"/>
              </p:cNvSpPr>
              <p:nvPr/>
            </p:nvSpPr>
            <p:spPr bwMode="auto">
              <a:xfrm>
                <a:off x="912" y="519"/>
                <a:ext cx="296" cy="0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73" name="Line 2059"/>
              <p:cNvSpPr>
                <a:spLocks noChangeShapeType="1"/>
              </p:cNvSpPr>
              <p:nvPr/>
            </p:nvSpPr>
            <p:spPr bwMode="auto">
              <a:xfrm rot="-2729471">
                <a:off x="1176" y="468"/>
                <a:ext cx="6" cy="63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6174" name="Group 2060"/>
            <p:cNvGrpSpPr/>
            <p:nvPr/>
          </p:nvGrpSpPr>
          <p:grpSpPr>
            <a:xfrm rot="10800000">
              <a:off x="908" y="553"/>
              <a:ext cx="298" cy="22"/>
              <a:chOff x="912" y="497"/>
              <a:chExt cx="298" cy="22"/>
            </a:xfrm>
          </p:grpSpPr>
          <p:sp>
            <p:nvSpPr>
              <p:cNvPr id="6175" name="Line 2061"/>
              <p:cNvSpPr>
                <a:spLocks noChangeShapeType="1"/>
              </p:cNvSpPr>
              <p:nvPr/>
            </p:nvSpPr>
            <p:spPr bwMode="auto">
              <a:xfrm>
                <a:off x="912" y="519"/>
                <a:ext cx="296" cy="0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76" name="Line 2062"/>
              <p:cNvSpPr>
                <a:spLocks noChangeShapeType="1"/>
              </p:cNvSpPr>
              <p:nvPr/>
            </p:nvSpPr>
            <p:spPr bwMode="auto">
              <a:xfrm rot="-2729471">
                <a:off x="1176" y="468"/>
                <a:ext cx="6" cy="63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177" name="Group 2056"/>
          <p:cNvGrpSpPr/>
          <p:nvPr/>
        </p:nvGrpSpPr>
        <p:grpSpPr>
          <a:xfrm>
            <a:off x="6350002" y="1509275"/>
            <a:ext cx="479425" cy="123825"/>
            <a:chOff x="908" y="497"/>
            <a:chExt cx="302" cy="78"/>
          </a:xfrm>
        </p:grpSpPr>
        <p:grpSp>
          <p:nvGrpSpPr>
            <p:cNvPr id="6178" name="Group 2057"/>
            <p:cNvGrpSpPr/>
            <p:nvPr/>
          </p:nvGrpSpPr>
          <p:grpSpPr>
            <a:xfrm>
              <a:off x="912" y="497"/>
              <a:ext cx="298" cy="22"/>
              <a:chOff x="912" y="497"/>
              <a:chExt cx="298" cy="22"/>
            </a:xfrm>
          </p:grpSpPr>
          <p:sp>
            <p:nvSpPr>
              <p:cNvPr id="6179" name="Line 2058"/>
              <p:cNvSpPr>
                <a:spLocks noChangeShapeType="1"/>
              </p:cNvSpPr>
              <p:nvPr/>
            </p:nvSpPr>
            <p:spPr bwMode="auto">
              <a:xfrm>
                <a:off x="912" y="519"/>
                <a:ext cx="296" cy="0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80" name="Line 2059"/>
              <p:cNvSpPr>
                <a:spLocks noChangeShapeType="1"/>
              </p:cNvSpPr>
              <p:nvPr/>
            </p:nvSpPr>
            <p:spPr bwMode="auto">
              <a:xfrm rot="-2729471">
                <a:off x="1176" y="468"/>
                <a:ext cx="6" cy="63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6181" name="Group 2060"/>
            <p:cNvGrpSpPr/>
            <p:nvPr/>
          </p:nvGrpSpPr>
          <p:grpSpPr>
            <a:xfrm rot="10800000">
              <a:off x="908" y="553"/>
              <a:ext cx="298" cy="22"/>
              <a:chOff x="912" y="497"/>
              <a:chExt cx="298" cy="22"/>
            </a:xfrm>
          </p:grpSpPr>
          <p:sp>
            <p:nvSpPr>
              <p:cNvPr id="6182" name="Line 2061"/>
              <p:cNvSpPr>
                <a:spLocks noChangeShapeType="1"/>
              </p:cNvSpPr>
              <p:nvPr/>
            </p:nvSpPr>
            <p:spPr bwMode="auto">
              <a:xfrm>
                <a:off x="912" y="519"/>
                <a:ext cx="296" cy="0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83" name="Line 2062"/>
              <p:cNvSpPr>
                <a:spLocks noChangeShapeType="1"/>
              </p:cNvSpPr>
              <p:nvPr/>
            </p:nvSpPr>
            <p:spPr bwMode="auto">
              <a:xfrm rot="-2729471">
                <a:off x="1176" y="468"/>
                <a:ext cx="6" cy="63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11259858"/>
      </p:ext>
    </p:extLst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57808"/>
            <a:ext cx="8229600" cy="1143000"/>
          </a:xfrm>
        </p:spPr>
        <p:txBody>
          <a:bodyPr/>
          <a:lstStyle/>
          <a:p>
            <a:r>
              <a:rPr lang="en-US" altLang="zh-CN"/>
              <a:t> K</a:t>
            </a:r>
            <a:r>
              <a:rPr lang="en-US" altLang="zh-CN" baseline="-25000" err="1"/>
              <a:t>c</a:t>
            </a:r>
            <a:r>
              <a:rPr lang="en-US" altLang="zh-CN"/>
              <a:t> and temperature changes</a:t>
            </a:r>
          </a:p>
        </p:txBody>
      </p:sp>
      <p:graphicFrame>
        <p:nvGraphicFramePr>
          <p:cNvPr id="4134" name="Group 38"/>
          <p:cNvGraphicFramePr>
            <a:graphicFrameLocks noGrp="1"/>
          </p:cNvGraphicFramePr>
          <p:nvPr>
            <p:ph type="tbl" idx="1"/>
          </p:nvPr>
        </p:nvGraphicFramePr>
        <p:xfrm>
          <a:off x="250827" y="1600200"/>
          <a:ext cx="8435975" cy="4525964"/>
        </p:xfrm>
        <a:graphic>
          <a:graphicData uri="http://schemas.openxmlformats.org/drawingml/2006/table">
            <a:tbl>
              <a:tblPr/>
              <a:tblGrid>
                <a:gridCol w="2949575"/>
                <a:gridCol w="2743200"/>
                <a:gridCol w="2743200"/>
              </a:tblGrid>
              <a:tr h="113188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reaction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Temperature(K)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Kc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31888">
                <a:tc rowSpan="3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2HI(g)         H</a:t>
                      </a:r>
                      <a:r>
                        <a:rPr kumimoji="0" lang="en-US" altLang="zh-CN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2</a:t>
                      </a: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(g)+ I</a:t>
                      </a:r>
                      <a:r>
                        <a:rPr kumimoji="0" lang="en-US" altLang="zh-CN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2</a:t>
                      </a: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(g)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1.26×10</a:t>
                      </a:r>
                      <a:r>
                        <a:rPr kumimoji="0" lang="en-US" altLang="zh-CN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-3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3030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500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6.25×10</a:t>
                      </a:r>
                      <a:r>
                        <a:rPr kumimoji="0" lang="en-US" altLang="zh-CN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-3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31888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1000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18.5×10</a:t>
                      </a:r>
                      <a:r>
                        <a:rPr kumimoji="0" lang="en-US" altLang="zh-CN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-3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4124" name="Group 2056"/>
          <p:cNvGrpSpPr/>
          <p:nvPr/>
        </p:nvGrpSpPr>
        <p:grpSpPr>
          <a:xfrm>
            <a:off x="1835152" y="2924179"/>
            <a:ext cx="479425" cy="123825"/>
            <a:chOff x="908" y="497"/>
            <a:chExt cx="302" cy="78"/>
          </a:xfrm>
        </p:grpSpPr>
        <p:grpSp>
          <p:nvGrpSpPr>
            <p:cNvPr id="4125" name="Group 2057"/>
            <p:cNvGrpSpPr/>
            <p:nvPr/>
          </p:nvGrpSpPr>
          <p:grpSpPr>
            <a:xfrm>
              <a:off x="912" y="497"/>
              <a:ext cx="298" cy="22"/>
              <a:chOff x="912" y="497"/>
              <a:chExt cx="298" cy="22"/>
            </a:xfrm>
          </p:grpSpPr>
          <p:sp>
            <p:nvSpPr>
              <p:cNvPr id="4126" name="Line 2058"/>
              <p:cNvSpPr>
                <a:spLocks noChangeShapeType="1"/>
              </p:cNvSpPr>
              <p:nvPr/>
            </p:nvSpPr>
            <p:spPr bwMode="auto">
              <a:xfrm>
                <a:off x="912" y="519"/>
                <a:ext cx="296" cy="0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27" name="Line 2059"/>
              <p:cNvSpPr>
                <a:spLocks noChangeShapeType="1"/>
              </p:cNvSpPr>
              <p:nvPr/>
            </p:nvSpPr>
            <p:spPr bwMode="auto">
              <a:xfrm rot="-2729471">
                <a:off x="1176" y="468"/>
                <a:ext cx="6" cy="63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128" name="Group 2060"/>
            <p:cNvGrpSpPr/>
            <p:nvPr/>
          </p:nvGrpSpPr>
          <p:grpSpPr>
            <a:xfrm rot="10800000">
              <a:off x="908" y="553"/>
              <a:ext cx="298" cy="22"/>
              <a:chOff x="912" y="497"/>
              <a:chExt cx="298" cy="22"/>
            </a:xfrm>
          </p:grpSpPr>
          <p:sp>
            <p:nvSpPr>
              <p:cNvPr id="4129" name="Line 2061"/>
              <p:cNvSpPr>
                <a:spLocks noChangeShapeType="1"/>
              </p:cNvSpPr>
              <p:nvPr/>
            </p:nvSpPr>
            <p:spPr bwMode="auto">
              <a:xfrm>
                <a:off x="912" y="519"/>
                <a:ext cx="296" cy="0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30" name="Line 2062"/>
              <p:cNvSpPr>
                <a:spLocks noChangeShapeType="1"/>
              </p:cNvSpPr>
              <p:nvPr/>
            </p:nvSpPr>
            <p:spPr bwMode="auto">
              <a:xfrm rot="-2729471">
                <a:off x="1176" y="468"/>
                <a:ext cx="6" cy="63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68051379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700088" y="1120775"/>
            <a:ext cx="6961187" cy="540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 wrap="none" lIns="18000" tIns="10800" rIns="18000" bIns="1080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buFontTx/>
              <a:buChar char="•"/>
            </a:pPr>
            <a:endParaRPr kumimoji="1" lang="en-US" sz="1400" u="sng">
              <a:latin typeface="HY견고딕" pitchFamily="18" charset="-127"/>
              <a:ea typeface="HY견고딕" pitchFamily="18" charset="-127"/>
            </a:endParaRP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85726" y="1281114"/>
            <a:ext cx="409416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en-GB" altLang="zh-CN">
              <a:ea typeface="HY견고딕" pitchFamily="18" charset="-127"/>
            </a:endParaRPr>
          </a:p>
        </p:txBody>
      </p:sp>
      <p:grpSp>
        <p:nvGrpSpPr>
          <p:cNvPr id="9230" name="Group 14"/>
          <p:cNvGrpSpPr/>
          <p:nvPr/>
        </p:nvGrpSpPr>
        <p:grpSpPr>
          <a:xfrm>
            <a:off x="0" y="260350"/>
            <a:ext cx="9144000" cy="6256338"/>
            <a:chOff x="0" y="164"/>
            <a:chExt cx="5602" cy="3941"/>
          </a:xfrm>
        </p:grpSpPr>
        <p:grpSp>
          <p:nvGrpSpPr>
            <p:cNvPr id="9221" name="Group 5"/>
            <p:cNvGrpSpPr/>
            <p:nvPr/>
          </p:nvGrpSpPr>
          <p:grpSpPr>
            <a:xfrm>
              <a:off x="0" y="164"/>
              <a:ext cx="5602" cy="3941"/>
              <a:chOff x="3587" y="2733"/>
              <a:chExt cx="1970" cy="1490"/>
            </a:xfrm>
          </p:grpSpPr>
          <p:sp>
            <p:nvSpPr>
              <p:cNvPr id="9222" name="AutoShape 6"/>
              <p:cNvSpPr>
                <a:spLocks noChangeArrowheads="1"/>
              </p:cNvSpPr>
              <p:nvPr/>
            </p:nvSpPr>
            <p:spPr bwMode="auto">
              <a:xfrm>
                <a:off x="3587" y="2733"/>
                <a:ext cx="1970" cy="1490"/>
              </a:xfrm>
              <a:prstGeom prst="roundRect">
                <a:avLst>
                  <a:gd name="adj" fmla="val 9352"/>
                </a:avLst>
              </a:prstGeom>
              <a:solidFill>
                <a:srgbClr val="0066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>
                    <a:solidFill>
                      <a:schemeClr val="bg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23" name="AutoShape 7"/>
              <p:cNvSpPr>
                <a:spLocks noChangeArrowheads="1"/>
              </p:cNvSpPr>
              <p:nvPr/>
            </p:nvSpPr>
            <p:spPr bwMode="auto">
              <a:xfrm>
                <a:off x="3620" y="2775"/>
                <a:ext cx="1905" cy="1406"/>
              </a:xfrm>
              <a:prstGeom prst="roundRect">
                <a:avLst>
                  <a:gd name="adj" fmla="val 7824"/>
                </a:avLst>
              </a:prstGeom>
              <a:gradFill rotWithShape="1">
                <a:gsLst>
                  <a:gs pos="0">
                    <a:schemeClr val="bg1"/>
                  </a:gs>
                  <a:gs pos="100000">
                    <a:srgbClr val="DDDDDD"/>
                  </a:gs>
                </a:gsLst>
                <a:lin ang="5400000" scaled="1"/>
              </a:gradFill>
              <a:ln w="25400">
                <a:solidFill>
                  <a:schemeClr val="bg1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lnSpc>
                    <a:spcPct val="150000"/>
                  </a:lnSpc>
                </a:pPr>
                <a:endParaRPr lang="ko-KR" altLang="en-US">
                  <a:ea typeface="HY견고딕" pitchFamily="18" charset="-127"/>
                </a:endParaRPr>
              </a:p>
            </p:txBody>
          </p:sp>
        </p:grpSp>
        <p:pic>
          <p:nvPicPr>
            <p:cNvPr id="9226" name="Picture 10" descr="23-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95" y="981"/>
              <a:ext cx="285" cy="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227" name="Picture 11" descr="23-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95" y="1888"/>
              <a:ext cx="285" cy="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228" name="Picture 12" descr="23-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95" y="2750"/>
              <a:ext cx="285" cy="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92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15616" y="1484313"/>
            <a:ext cx="8028384" cy="4525962"/>
          </a:xfrm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US" altLang="zh-CN" sz="2400"/>
              <a:t>From the table above we can found that the temperature can effect the equilibrium </a:t>
            </a:r>
            <a:r>
              <a:rPr lang="en-US" altLang="zh-CN" sz="2400" smtClean="0"/>
              <a:t>constant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zh-CN" sz="2400"/>
          </a:p>
          <a:p>
            <a:pPr marL="0" indent="0">
              <a:lnSpc>
                <a:spcPct val="90000"/>
              </a:lnSpc>
              <a:buNone/>
            </a:pPr>
            <a:r>
              <a:rPr lang="en-US" altLang="zh-CN" sz="2400"/>
              <a:t>The equilibrium constant expression can also be used to predict the outcome of changes in concentration or pressure</a:t>
            </a:r>
            <a:r>
              <a:rPr lang="en-US" altLang="zh-CN" sz="2400" smtClean="0"/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zh-CN" sz="2400"/>
          </a:p>
          <a:p>
            <a:pPr marL="0" indent="0">
              <a:lnSpc>
                <a:spcPct val="90000"/>
              </a:lnSpc>
              <a:buNone/>
            </a:pPr>
            <a:r>
              <a:rPr lang="en-US" altLang="zh-CN" sz="2400"/>
              <a:t>However, unlike temperature changes, concentration of pressure changes do not affect the magnitude of K</a:t>
            </a:r>
            <a:r>
              <a:rPr lang="en-US" altLang="zh-CN" sz="2400" baseline="-25000"/>
              <a:t>c</a:t>
            </a:r>
            <a:r>
              <a:rPr lang="en-US" altLang="zh-CN" sz="2400"/>
              <a:t>.  </a:t>
            </a:r>
          </a:p>
          <a:p>
            <a:pPr>
              <a:lnSpc>
                <a:spcPct val="90000"/>
              </a:lnSpc>
            </a:pPr>
            <a:endParaRPr lang="en-US" altLang="zh-CN" sz="2400"/>
          </a:p>
        </p:txBody>
      </p:sp>
    </p:spTree>
    <p:extLst>
      <p:ext uri="{BB962C8B-B14F-4D97-AF65-F5344CB8AC3E}">
        <p14:creationId xmlns:p14="http://schemas.microsoft.com/office/powerpoint/2010/main" val="519167719"/>
      </p:ext>
    </p:extLst>
  </p:cSld>
  <p:clrMapOvr>
    <a:masterClrMapping/>
  </p:clrMapOvr>
  <p:transition spd="med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289" name="Group 25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784134784"/>
              </p:ext>
            </p:extLst>
          </p:nvPr>
        </p:nvGraphicFramePr>
        <p:xfrm>
          <a:off x="395535" y="1125541"/>
          <a:ext cx="8748466" cy="4525963"/>
        </p:xfrm>
        <a:graphic>
          <a:graphicData uri="http://schemas.openxmlformats.org/drawingml/2006/table">
            <a:tbl>
              <a:tblPr/>
              <a:tblGrid>
                <a:gridCol w="2811946"/>
                <a:gridCol w="2968260"/>
                <a:gridCol w="2968260"/>
              </a:tblGrid>
              <a:tr h="15081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宋体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Endothermic reaction, △H positive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Exothermic reaction, △H negative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97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Temperature increase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Equilibrium constant increase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Equilibrium constant decrease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081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Temperature decrease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Equilibrium constant decrease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rPr>
                        <a:t>Equilibrium constant increase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5099844"/>
      </p:ext>
    </p:extLst>
  </p:cSld>
  <p:clrMapOvr>
    <a:masterClrMapping/>
  </p:clrMapOvr>
  <p:transition spd="med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73832"/>
            <a:ext cx="8229600" cy="1143000"/>
          </a:xfrm>
        </p:spPr>
        <p:txBody>
          <a:bodyPr/>
          <a:lstStyle/>
          <a:p>
            <a:r>
              <a:rPr lang="en-US" altLang="zh-CN" err="1"/>
              <a:t>K</a:t>
            </a:r>
            <a:r>
              <a:rPr lang="en-US" altLang="zh-CN" baseline="-25000" err="1"/>
              <a:t>c</a:t>
            </a:r>
            <a:r>
              <a:rPr lang="en-US" altLang="zh-CN"/>
              <a:t> and concentration changes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40495"/>
            <a:ext cx="8229600" cy="4568825"/>
          </a:xfrm>
        </p:spPr>
        <p:txBody>
          <a:bodyPr/>
          <a:lstStyle/>
          <a:p>
            <a:r>
              <a:rPr lang="en-US" altLang="zh-CN" sz="2400"/>
              <a:t>Consider again the decomposition of hydrogen iodine:</a:t>
            </a:r>
          </a:p>
          <a:p>
            <a:r>
              <a:rPr lang="en-US" altLang="zh-CN" sz="2400"/>
              <a:t>2HI        H</a:t>
            </a:r>
            <a:r>
              <a:rPr lang="en-US" altLang="zh-CN" sz="2400" baseline="-25000"/>
              <a:t>2</a:t>
            </a:r>
            <a:r>
              <a:rPr lang="en-US" altLang="zh-CN" sz="2400"/>
              <a:t>(g) + I</a:t>
            </a:r>
            <a:r>
              <a:rPr lang="en-US" altLang="zh-CN" sz="2400" baseline="-25000"/>
              <a:t>2</a:t>
            </a:r>
            <a:r>
              <a:rPr lang="en-US" altLang="zh-CN" sz="2400"/>
              <a:t>(g)</a:t>
            </a:r>
          </a:p>
          <a:p>
            <a:r>
              <a:rPr lang="en-US" altLang="zh-CN" sz="2400"/>
              <a:t>The equilibrium constant, at 500K, is :</a:t>
            </a:r>
          </a:p>
          <a:p>
            <a:r>
              <a:rPr lang="en-US" altLang="zh-CN" sz="2400" err="1"/>
              <a:t>K</a:t>
            </a:r>
            <a:r>
              <a:rPr lang="en-US" altLang="zh-CN" sz="2400" baseline="-25000" err="1"/>
              <a:t>c</a:t>
            </a:r>
            <a:r>
              <a:rPr lang="en-US" altLang="zh-CN" sz="2400"/>
              <a:t>=[H</a:t>
            </a:r>
            <a:r>
              <a:rPr lang="en-US" altLang="zh-CN" sz="2400" baseline="-25000"/>
              <a:t>2</a:t>
            </a:r>
            <a:r>
              <a:rPr lang="en-US" altLang="zh-CN" sz="2400"/>
              <a:t>] [I</a:t>
            </a:r>
            <a:r>
              <a:rPr lang="en-US" altLang="zh-CN" sz="2400" baseline="-25000"/>
              <a:t>2</a:t>
            </a:r>
            <a:r>
              <a:rPr lang="en-US" altLang="zh-CN" sz="2400"/>
              <a:t>]/[HI]</a:t>
            </a:r>
            <a:r>
              <a:rPr lang="en-US" altLang="zh-CN" sz="2400" baseline="30000"/>
              <a:t>2</a:t>
            </a:r>
            <a:r>
              <a:rPr lang="en-US" altLang="zh-CN" sz="2400"/>
              <a:t>=6.25×10</a:t>
            </a:r>
            <a:r>
              <a:rPr lang="en-US" altLang="zh-CN" sz="2400" baseline="30000"/>
              <a:t>-3</a:t>
            </a:r>
          </a:p>
        </p:txBody>
      </p:sp>
      <p:grpSp>
        <p:nvGrpSpPr>
          <p:cNvPr id="13316" name="Group 2056"/>
          <p:cNvGrpSpPr/>
          <p:nvPr/>
        </p:nvGrpSpPr>
        <p:grpSpPr>
          <a:xfrm>
            <a:off x="1478627" y="2348880"/>
            <a:ext cx="479425" cy="123825"/>
            <a:chOff x="908" y="497"/>
            <a:chExt cx="302" cy="78"/>
          </a:xfrm>
        </p:grpSpPr>
        <p:grpSp>
          <p:nvGrpSpPr>
            <p:cNvPr id="13317" name="Group 2057"/>
            <p:cNvGrpSpPr/>
            <p:nvPr/>
          </p:nvGrpSpPr>
          <p:grpSpPr>
            <a:xfrm>
              <a:off x="912" y="497"/>
              <a:ext cx="298" cy="22"/>
              <a:chOff x="912" y="497"/>
              <a:chExt cx="298" cy="22"/>
            </a:xfrm>
          </p:grpSpPr>
          <p:sp>
            <p:nvSpPr>
              <p:cNvPr id="13318" name="Line 2058"/>
              <p:cNvSpPr>
                <a:spLocks noChangeShapeType="1"/>
              </p:cNvSpPr>
              <p:nvPr/>
            </p:nvSpPr>
            <p:spPr bwMode="auto">
              <a:xfrm>
                <a:off x="912" y="519"/>
                <a:ext cx="296" cy="0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19" name="Line 2059"/>
              <p:cNvSpPr>
                <a:spLocks noChangeShapeType="1"/>
              </p:cNvSpPr>
              <p:nvPr/>
            </p:nvSpPr>
            <p:spPr bwMode="auto">
              <a:xfrm rot="-2729471">
                <a:off x="1176" y="468"/>
                <a:ext cx="6" cy="63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320" name="Group 2060"/>
            <p:cNvGrpSpPr/>
            <p:nvPr/>
          </p:nvGrpSpPr>
          <p:grpSpPr>
            <a:xfrm rot="10800000">
              <a:off x="908" y="553"/>
              <a:ext cx="298" cy="22"/>
              <a:chOff x="912" y="497"/>
              <a:chExt cx="298" cy="22"/>
            </a:xfrm>
          </p:grpSpPr>
          <p:sp>
            <p:nvSpPr>
              <p:cNvPr id="13321" name="Line 2061"/>
              <p:cNvSpPr>
                <a:spLocks noChangeShapeType="1"/>
              </p:cNvSpPr>
              <p:nvPr/>
            </p:nvSpPr>
            <p:spPr bwMode="auto">
              <a:xfrm>
                <a:off x="912" y="519"/>
                <a:ext cx="296" cy="0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22" name="Line 2062"/>
              <p:cNvSpPr>
                <a:spLocks noChangeShapeType="1"/>
              </p:cNvSpPr>
              <p:nvPr/>
            </p:nvSpPr>
            <p:spPr bwMode="auto">
              <a:xfrm rot="-2729471">
                <a:off x="1176" y="468"/>
                <a:ext cx="6" cy="63"/>
              </a:xfrm>
              <a:prstGeom prst="line">
                <a:avLst/>
              </a:prstGeom>
              <a:noFill/>
              <a:ln w="28575">
                <a:solidFill>
                  <a:srgbClr val="0033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30044436"/>
      </p:ext>
    </p:extLst>
  </p:cSld>
  <p:clrMapOvr>
    <a:masterClrMapping/>
  </p:clrMapOvr>
  <p:transition spd="med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340" name="Group 4"/>
          <p:cNvGrpSpPr/>
          <p:nvPr/>
        </p:nvGrpSpPr>
        <p:grpSpPr>
          <a:xfrm>
            <a:off x="32048" y="693117"/>
            <a:ext cx="8820150" cy="4824412"/>
            <a:chOff x="33" y="2720"/>
            <a:chExt cx="3437" cy="1231"/>
          </a:xfrm>
        </p:grpSpPr>
        <p:pic>
          <p:nvPicPr>
            <p:cNvPr id="14341" name="Picture 5" descr="0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3" y="2795"/>
              <a:ext cx="3437" cy="11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342" name="AutoShape 6"/>
            <p:cNvSpPr>
              <a:spLocks noChangeArrowheads="1"/>
            </p:cNvSpPr>
            <p:nvPr/>
          </p:nvSpPr>
          <p:spPr bwMode="auto">
            <a:xfrm>
              <a:off x="175" y="2916"/>
              <a:ext cx="3106" cy="950"/>
            </a:xfrm>
            <a:prstGeom prst="roundRect">
              <a:avLst>
                <a:gd name="adj" fmla="val 0"/>
              </a:avLst>
            </a:prstGeom>
            <a:gradFill rotWithShape="0">
              <a:gsLst>
                <a:gs pos="0">
                  <a:srgbClr val="C0C0C0"/>
                </a:gs>
                <a:gs pos="50000">
                  <a:srgbClr val="FFFFFF"/>
                </a:gs>
                <a:gs pos="100000">
                  <a:srgbClr val="C0C0C0"/>
                </a:gs>
              </a:gsLst>
              <a:lin ang="2700000" scaled="1"/>
            </a:gradFill>
            <a:ln w="15875" algn="ctr">
              <a:solidFill>
                <a:srgbClr val="FFFFFF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FFFFFF">
                        <a:gamma/>
                        <a:shade val="60000"/>
                        <a:invGamma/>
                      </a:srgbClr>
                    </a:outerShdw>
                  </a:effectLst>
                </a14:hiddenEffects>
              </a:ext>
            </a:extLst>
          </p:spPr>
          <p:txBody>
            <a:bodyPr wrap="none" tIns="7200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grpSp>
          <p:nvGrpSpPr>
            <p:cNvPr id="14343" name="Group 7"/>
            <p:cNvGrpSpPr/>
            <p:nvPr/>
          </p:nvGrpSpPr>
          <p:grpSpPr>
            <a:xfrm>
              <a:off x="748" y="2720"/>
              <a:ext cx="1844" cy="372"/>
              <a:chOff x="3440" y="2466"/>
              <a:chExt cx="1844" cy="372"/>
            </a:xfrm>
          </p:grpSpPr>
          <p:pic>
            <p:nvPicPr>
              <p:cNvPr id="14344" name="Picture 8" descr="그림9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440" y="2466"/>
                <a:ext cx="1844" cy="37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4345" name="Rectangle 9"/>
              <p:cNvSpPr>
                <a:spLocks noChangeArrowheads="1"/>
              </p:cNvSpPr>
              <p:nvPr/>
            </p:nvSpPr>
            <p:spPr bwMode="auto">
              <a:xfrm>
                <a:off x="3591" y="2577"/>
                <a:ext cx="1542" cy="230"/>
              </a:xfrm>
              <a:prstGeom prst="rect">
                <a:avLst/>
              </a:prstGeom>
              <a:noFill/>
              <a:ln>
                <a:noFill/>
              </a:ln>
              <a:effectLst>
                <a:outerShdw dist="17961" dir="2700000" algn="ctr" rotWithShape="0">
                  <a:schemeClr val="tx1"/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18000" tIns="10800" rIns="18000" bIns="1080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buSzPct val="80000"/>
                  <a:buFont typeface="Wingdings" pitchFamily="2" charset="2"/>
                  <a:buNone/>
                </a:pPr>
                <a:endParaRPr kumimoji="1" lang="ko-KR" altLang="en-US" sz="2400">
                  <a:solidFill>
                    <a:schemeClr val="bg1"/>
                  </a:solidFill>
                  <a:latin typeface="HY견고딕" pitchFamily="18" charset="-127"/>
                  <a:ea typeface="HY견고딕" pitchFamily="18" charset="-127"/>
                </a:endParaRPr>
              </a:p>
              <a:p>
                <a:pPr algn="ctr" latinLnBrk="1">
                  <a:buSzPct val="80000"/>
                  <a:buFont typeface="Wingdings" pitchFamily="2" charset="2"/>
                  <a:buNone/>
                </a:pPr>
                <a:endParaRPr kumimoji="1" lang="en-US" sz="2400" u="sng">
                  <a:solidFill>
                    <a:schemeClr val="bg1"/>
                  </a:solidFill>
                  <a:latin typeface="HY견고딕" pitchFamily="18" charset="-127"/>
                  <a:ea typeface="HY견고딕" pitchFamily="18" charset="-127"/>
                </a:endParaRPr>
              </a:p>
            </p:txBody>
          </p:sp>
        </p:grpSp>
        <p:sp>
          <p:nvSpPr>
            <p:cNvPr id="14346" name="Rectangle 10"/>
            <p:cNvSpPr>
              <a:spLocks noChangeArrowheads="1"/>
            </p:cNvSpPr>
            <p:nvPr/>
          </p:nvSpPr>
          <p:spPr bwMode="auto">
            <a:xfrm>
              <a:off x="308" y="3137"/>
              <a:ext cx="2406" cy="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1"/>
                    </a:outerShdw>
                  </a:effectLst>
                </a14:hiddenEffects>
              </a:ext>
            </a:extLst>
          </p:spPr>
          <p:txBody>
            <a:bodyPr wrap="none" lIns="18000" tIns="10800" rIns="18000" bIns="1080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atinLnBrk="1"/>
              <a:endParaRPr kumimoji="1" lang="en-US">
                <a:latin typeface="HY견고딕" pitchFamily="18" charset="-127"/>
                <a:ea typeface="HY견고딕" pitchFamily="18" charset="-127"/>
              </a:endParaRPr>
            </a:p>
          </p:txBody>
        </p:sp>
      </p:grpSp>
      <p:sp>
        <p:nvSpPr>
          <p:cNvPr id="1433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59872" y="2492896"/>
            <a:ext cx="7726362" cy="3662363"/>
          </a:xfrm>
        </p:spPr>
        <p:txBody>
          <a:bodyPr/>
          <a:lstStyle/>
          <a:p>
            <a:r>
              <a:rPr lang="en-US" altLang="zh-CN" sz="2800"/>
              <a:t>Suppose more hydrogen iodide is introduced into the equilibrium mixture, what will happen?</a:t>
            </a:r>
          </a:p>
        </p:txBody>
      </p:sp>
    </p:spTree>
    <p:extLst>
      <p:ext uri="{BB962C8B-B14F-4D97-AF65-F5344CB8AC3E}">
        <p14:creationId xmlns:p14="http://schemas.microsoft.com/office/powerpoint/2010/main" val="2199027157"/>
      </p:ext>
    </p:extLst>
  </p:cSld>
  <p:clrMapOvr>
    <a:masterClrMapping/>
  </p:clrMapOvr>
  <p:transition spd="med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https://d.book118.com/718014061072006036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Generic 5-19">
  <a:themeElements>
    <a:clrScheme name="2_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2_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2_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主题2">
  <a:themeElements>
    <a:clrScheme name="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MS PGothic</vt:lpstr>
      <vt:lpstr>Webdings</vt:lpstr>
      <vt:lpstr>宋体</vt:lpstr>
      <vt:lpstr>HY견고딕</vt:lpstr>
      <vt:lpstr>Wingdings</vt:lpstr>
      <vt:lpstr>Office Theme</vt:lpstr>
      <vt:lpstr>PowerPoint Presentation</vt:lpstr>
      <vt:lpstr>7.6 Kc and Le Chatelier’s principle</vt:lpstr>
      <vt:lpstr>The essence of Le Chatelier’s principle is that:</vt:lpstr>
      <vt:lpstr>Kc and temperature changes</vt:lpstr>
      <vt:lpstr>PowerPoint Presentation</vt:lpstr>
      <vt:lpstr> Kc and temperature changes</vt:lpstr>
      <vt:lpstr>PowerPoint Presentation</vt:lpstr>
      <vt:lpstr>PowerPoint Presentation</vt:lpstr>
      <vt:lpstr>Kc and concentration changes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2024-09-15T21:46:01.407</cp:lastPrinted>
  <dcterms:created xsi:type="dcterms:W3CDTF">2024-09-15T13:46:01Z</dcterms:created>
  <dcterms:modified xsi:type="dcterms:W3CDTF">2024-09-15T13:46:09Z</dcterms:modified>
</cp:coreProperties>
</file>