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06B77D-2125-4819-AAD2-B3E313E9C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9F4DB-D665-4C16-936D-792C9C0F7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5D69D9-66BF-41EE-90A8-E145ED858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9B48E3-D020-4EA0-A691-C58DB7453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27AAE0-7D99-4AE9-B3DA-21329B69F9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132968-5D83-4927-982E-DDBAC904D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994930-A564-4C8C-A999-5718A8897F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27B8A4-4F32-42B3-9F6B-59E9ABE92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5C4B1B-C4C9-468C-A7F9-CFE2B56987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EFEF5-C5BF-4DAC-BD65-55859A2C0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3C51B7-9D0F-4494-940C-11EC88603A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14121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心肺复苏科普知识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心肺复苏的基本知识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心肺复苏的常见误区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心肺复苏的正确实施方法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心肺复苏的成功案例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心肺复苏的普及与推广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心跳骤停常见于各种心脏疾病、严重电解质紊乱、药物中毒、触电、淹溺等情况，常常突然发生，抢救时间非常有限。</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心跳骤停是一种紧急状况，若不及时处理，会导致大脑和其他器官严重缺氧，迅速导致意识丧失、呼吸停止，甚至死亡。</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心跳骤停的危害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31" r="106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68" r="277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心肺复苏对抢救生命的意义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在心跳骤停发生后，及时进行心肺复苏可以显著提高患者的存活率，为进一步的抢救治疗创造条件。</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心肺复苏通过胸外按压和人工呼吸，能够暂时替代心脏和肺的功能，为患者赢得宝贵的抢救时间。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正确实施心肺复苏需要掌握正确的操作技巧和顺序，如胸外按压的深度、频率和人工呼吸的方法等。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不正确的心肺复苏不仅无法起到抢救作用，还可能造成进一步的伤害，如肋骨骨折、气胸等。因此，学习和掌握心肺复苏技能对于公众来说非常重要。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正确实施心肺复苏的重要性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心肺复苏的基本知识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确保施救环境安全，避免对施救者和患者造成二次伤害。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判断现场环境安全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417" r="9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判断患者意识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572" r="1957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检查呼吸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92" r="156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呼叫患者，轻拍双肩，观察是否有反应。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观察患者胸部起伏，判断是否有自主呼吸。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胸外按压</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开放气道</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人工呼吸</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持续循环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心肺复苏的操作步骤</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找到按压位置（胸骨中下1/3处），以掌根垂直向下按压，频率为每分钟100-120次，每次按压深度为5-6cm。</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抬头提颏法或推举下颌法开放患者气道。</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以30:2的比例进行胸外按压和人工呼吸，持续5个循环或2分钟。</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捏住患者鼻子，吹气两次，每次吹气持续吹气1秒以上，确保胸廓隆起。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168" r="1916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914" r="1191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5" r="186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00" r="1890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心肺复苏的有效指征</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呼唤患者有反应，出现眨眼、眼球活动等反应。</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观察到胸部起伏或听到呼吸声。</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触摸到颈部两侧的颈动脉，感到明显的跳动。</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观察到患者皮肤颜色由苍白或青紫逐渐变得红润。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患者意识恢复</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自主呼吸恢复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颈动脉搏动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皮肤颜色改善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避免过度通气</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避免按压过深或过浅</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避免中断</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注意患者体位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按压深度要合适，过深可能导致肋骨骨折，过浅则无法达到有效的心脏泵血效果。</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人工呼吸时不要吹气过多，以免造成气压伤或气胸。</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尽量让患者平躺，保持呼吸道通畅，避免呕吐物和分泌物阻塞气道。</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心肺复苏过程中应持续进行，不要轻易中断，以免影响复苏效果。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心肺复苏的常见误区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非专业人员也可实施心肺复苏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心肺复苏是一种紧急救援措施，旨在通过胸外按压和人工呼吸来恢复心脏骤停患者的自主循环和呼吸。非专业人员经过培训后，也可以安全有效地进行心肺复苏。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误区一：只有专业人员才能实施心肺复苏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胸外按压不会对患者造成伤害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胸外按压是通过有节奏地按压胸骨来模拟心脏的收缩，从而推动血液循环。正确的胸外按压方法不会对患者造成伤害，反而有助于维持患者的生命体征，为专业救援争取时间。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误区二：胸外按压会对患者造成伤害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https://d.book118.com/718014121022006030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2024-09-06T08:22:21.214</cp:lastPrinted>
  <dcterms:created xsi:type="dcterms:W3CDTF">2024-09-06T00:22:21Z</dcterms:created>
  <dcterms:modified xsi:type="dcterms:W3CDTF">2024-09-06T00:22:23Z</dcterms:modified>
</cp:coreProperties>
</file>