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880C2-5B51-48DF-98CD-673C294B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C1DA7-0D5A-4F1F-9156-1B8FF7DA0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6C381-F10A-4751-BEC9-6C78D01CC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2446B-B86D-4CE5-8DA8-FDD7BDB9F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BE7F2-7F14-48BB-B6BB-69C8B598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5C39E-6090-4956-9000-8B488BB55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B6D60-7524-43FC-A768-981C0D12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7912B-B6E4-4124-8BE9-4188E0D3F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E0326-52BD-40C7-AA08-6237738B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5E683-9B94-4806-94AD-AEA82FB82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788A6-5267-4AEE-A095-B32E0421D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413507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小学生心理健康调节情绪的方法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认识情绪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调节情绪的方法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探讨小学生心理健康与情绪调节的关系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分析小学生情绪调节的常见问题及原因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强调情绪调节对小学生心理健康的积极影响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有助于提高小学生的适应能力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有利于促进小学生的情感发展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037" b="130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35" b="53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有益于增强小学生的社会交往能力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57" b="1815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认识情绪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16" r="252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04" r="21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情绪是一种复杂的心理活动，它可能受到认知、生理和环境等多种因素的影响。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情绪是人们对客观事物是否符合自身需要的态度的体验，是人们内心世界的反映。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情绪的种类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快乐、愉悦、兴奋等积极情绪。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生气、愤怒、不满等消极情绪。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悲伤、失落、沮丧等消极情绪。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害怕、恐惧、焦虑等消极情绪。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情绪的产生与个体对客观事物的认知和评价有关，当客观事物符合个体的需要时，就会产生积极的情绪体验；反之，则会产生消极的情绪体验。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情绪对个体的身心健康有很大的影响，积极的情绪有助于提高个体的免疫力、增强自信心和创造力；而消极的情绪则可能导致身心疾病、降低学习和工作效率等。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情绪的产生与影响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调节情绪的方法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59" r="34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通过深呼吸来放松身体和缓解紧张情绪，可以有效地减轻焦虑和压力。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深呼吸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通过冥想训练专注力和内心平静，有助于小学生更好地应对日常生活中的压力和情绪波动。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冥想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深呼吸与冥想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https://d.book118.com/718014135072006043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2024-09-23T03:15:20.266</cp:lastPrinted>
  <dcterms:created xsi:type="dcterms:W3CDTF">2024-09-22T19:15:20Z</dcterms:created>
  <dcterms:modified xsi:type="dcterms:W3CDTF">2024-09-22T19:15:22Z</dcterms:modified>
</cp:coreProperties>
</file>