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8A296-B845-45F7-8ED4-4AFAF8026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20A7D-2CBE-4226-9F94-B59D75B7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7E1A2-DC8C-48EF-A20F-8D0D47BC9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BAC3F-85D2-4AC2-8A4D-2CC12F593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90602-6A1D-43C4-ABE8-AC3C59DF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928EA-A4EC-46C4-BC41-7374059A0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5E2C3-1CFB-41E9-A6BD-0425323A3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0BD64-E7E1-44A3-A2D0-A6ED54A0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15381-4120-4A54-9FD0-D9ECFE01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71E62-3D74-4E6B-823A-B72D5DDB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F8DAA-5120-4A54-AEE7-B4473669B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1514007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护理不良事件的警示教育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护理不良事件的处理和应对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通过警示教育，增强护理人员对不良事件的防范意识，提高护理安全水平。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37" r="1823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促进护理质量提升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分析不良事件的原因和教训，改进护理措施，提升护理质量。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保障患者安全，减少不良事件对患者的伤害，维护患者权益。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、不在计划中的、未预计到的或通常不希望发生的事件，包括患者在住院期间发生的跌倒、用药错误、走失、误吸或窒息、烫伤以及其他与患者安全相关的、非正常的护理意外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护理不良事件可分为可预防的和不可预防的两大类。可预防的不良事件主要是由于人为因素导致，如操作不当、沟通不畅等；不可预防的不良事件则主要是由于患者自身因素或不可抗力导致，如突发病情变化等。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护士在配药过程中，由于疏忽大意，将患者A的药物给了患者B，导致患者B出现过敏反应。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护士未严格执行查对制度，注意力不集中，导致药物错误。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加强护士的查对意识和责任心，严格执行药物核对流程，确保药物正确无误。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教训与措施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案例一：药物错误事件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案例二：跌倒事件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事件描述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患者在病房内行走时，因地面湿滑不慎跌倒，导致骨折。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地面清洁不及时，防滑措施不到位，患者自身也存在一定风险。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教训与措施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加强病房环境管理，保持地面干燥清洁，提供防滑垫等安全设施，同时对患者进行风险评估和预防措施教育。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护士对患者皮肤护理不到位，未及时翻身、按摩等预防措施。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长期卧床患者因护理不当导致骶尾部出现压疮。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教训与措施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加强护士对皮肤护理的重视程度，定期为患者翻身、按摩受压部位，保持皮肤清洁干燥，同时使用合适的床垫和坐垫等预防措施。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792" r="21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案例三：压疮事件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患者在接受静脉输液时，导管意外脱落，导致局部出血和感染。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导管固定不牢靠，患者活动幅度大或护士操作不当等原因导致导管脱落。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教训与措施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加强导管固定的规范操作培训，确保导管固定牢靠；同时加强对患者的宣教工作，告知其导管的重要性和注意事项；在操作过程中要严格遵守无菌原则，防止感染的发生。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案例四：导管脱落事件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缺乏完善的护理管理制度和流程，导致护理工作中存在漏洞和隐患。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护理人员缺乏必要的培训和教育，无法熟练掌握护理技能和知识，容易出现操作失误。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医疗设备出现故障或老化，影响护理工作的正常进行，甚至可能对患者造成伤害。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护理人员工作态度不积极、不认真，缺乏责任心和职业道德，容易出现疏忽和错误。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工作态度不端正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护理人员不遵守护理操作规程，凭经验或主观意识进行操作，增加不良事件发生的风险。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护理人员数量不足或配置不合理，导致工作负荷过重，容易出现疲劳和失误。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医护人员之间、医护人员与患者及其家属之间沟通不足或不及时，导致信息传递不畅或误解，影响护理工作的准确性和有效性。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医护人员之间缺乏团队协作精神和合作意识，各自为政，容易出现工作疏漏和不良事件。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患者不配合治疗、不遵守医嘱或存在心理、生理等问题，增加护理工作的难度和不良事件发生的可能性。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https://d.book118.com/718015140077006041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2024-09-20T10:14:11.478</cp:lastPrinted>
  <dcterms:created xsi:type="dcterms:W3CDTF">2024-09-20T02:14:11Z</dcterms:created>
  <dcterms:modified xsi:type="dcterms:W3CDTF">2024-09-20T02:14:13Z</dcterms:modified>
</cp:coreProperties>
</file>