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3B7B14-BA11-488F-8423-87B663B4C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5A5EE-81E1-4F45-84AE-5F292907E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291BB-0594-4A33-9D6C-2DB9DEBA8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4134C-7D1F-4EB3-936E-0B9057046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4DF98A-3A1F-4F5C-9775-D7015FB1C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B9B0AE-5844-4AF5-8AC9-FBE6F25C1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C49129-6D43-4151-9509-004A5D3AE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3C2044-9CB7-41DF-8714-46A7C9E81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9DFE6-7D67-40E5-9F9E-4892CB26A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98FA8E-E527-4384-81C1-3DDE06E99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3D4567-BE71-4A05-ADC7-8791895EC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1606106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课件桥梁施工气象条件及安全措施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气象条件对桥梁施工影响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安全措施制定与实施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施工现场管理与监督检查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应急预案制定与演练实施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案例分析：成功应对气象挑战的桥梁施工项目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桥梁施工目的与意义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构建跨越河流、峡谷、道路等障碍物的建筑结构，实现交通连接和通行。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促进地区经济发展，提高交通运输效率，增强区域联系与互动。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517" r="315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梁桥、拱桥、悬索桥、斜拉桥等，根据跨越障碍物、地形地貌、使用要求等选择。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各类桥梁具有独特的结构形式和受力特点，如梁桥以受弯为主，拱桥以受压为主等。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桥梁类型及结构特点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包括施工准备、基础施工、上部结构施工、桥面系及附属工程施工等阶段。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涉及测量放样、基础处理、模板制作与安装、钢筋加工与安装、混凝土浇筑与养护等多个方面，对保障桥梁施工质量和安全至关重要。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施工流程与关键技术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气象条件对桥梁施工影响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雨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雪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气象因素分类及作用机理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降雪会导致施工现场积雪，影响施工机械和人员的正常通行，同时积雪融化后也可能导致设备滑移等安全问题。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降雨会导致施工现场泥泞，影响施工材料的运输和堆放，同时也会影响电气设备的正常运行。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大风、强风会影响施工机械的稳定性和安全性，同时也会影响施工人员的操作。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高温和低温都会影响施工材料的性能和施工机械的正常运行，同时也会对施工人员的身体健康造成影响。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识别不利气象条件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评估影响程度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通过对历史气象数据的分析和现场气象观测，识别出可能对桥梁施工造成不利影响的气象条件。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针对不同类型的气象条件，评估其对桥梁施工的影响程度，包括对施工安全、质量和进度的影响。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根据评估结果，制定相应的应对措施，包括调整施工计划、加强现场安全管理、采取必要的防护措施等。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不利气象条件识别与评估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施工安全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不利气象条件可能导致施工机械倾覆、电气设备短路、人员滑倒等安全事故，因此需加强现场安全管理，确保施工人员和设备的安全。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气象条件对施工材料性能和施工工艺都有一定影响，如降雨可能导致混凝土强度降低，大风可能导致焊接质量下降等。因此，需在施工过程中加强质量控制，确保桥梁施工质量符合要求。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施工进度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不利气象条件可能导致施工进度延误，如降雨、降雪等天气可能导致无法正常施工。因此，在制定施工计划时需充分考虑气象因素的影响，合理安排施工进度。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气象条件对施工安全与质量影响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安全措施制定与实施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确立安全管理目标和方针，明确各级管理人员职责。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制定安全管理制度和操作规程，确保施工过程有章可循。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建立安全检查与监督机制，定期对施工现场进行安全巡查。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完善安全应急预案，提高应对突发事件的能力。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安全管理体系建立与完善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517739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对桥梁施工过程中可能存在的危险源进行全面辨识。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517739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采用定性和定量相结合的方法进行风险评估，确定风险等级。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404488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制定风险控制措施，降低风险发生概率和影响程度。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404488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对重大危险源进行重点监控，确保施工过程安全可控。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危险源辨识与风险评估方法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https://d.book118.com/718016061063006036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2024-09-15T19:09:16.189</cp:lastPrinted>
  <dcterms:created xsi:type="dcterms:W3CDTF">2024-09-15T11:09:16Z</dcterms:created>
  <dcterms:modified xsi:type="dcterms:W3CDTF">2024-09-15T11:09:18Z</dcterms:modified>
</cp:coreProperties>
</file>