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29611-CE6A-483D-9E0D-5ACD5D3B9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A443D-9C31-45D3-BA76-47C768195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44986-1C46-4787-BE12-4F34E9692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4496B-3869-4EDE-A6FF-9FFEA6908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E3D790-202F-452E-8EE7-DE7F1F94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CD906F-C748-44EF-9861-3CB38983B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439B6F-EE44-4543-AD69-1F83B6C92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7B739-F982-44F9-8B4D-A32968EB4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0C49D-C224-49D5-B1AC-5A4375A2D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FD2C8-B9BD-41D4-BA16-798A90AC0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DCAAE-DDDD-48FD-AFA4-BAE5A5EBD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16066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LC术后护理问题PPT\n## 1.LC手术的基本概念与原理\n### 1.1LC手术的定义与历史背景\n### 1.2LC手术的适应症与禁忌症\n### 1.3LC手术的基本步骤与操作流程\n## 2.LC术后常见护理问题\n### 2.1术后疼痛管理与缓解方法\n### 2.2术后呼吸道管理与肺部并发症预防\n### 2.3术后胃肠道功能恢复与饮食指导\n## 3.LC术后的并发症预防与护理\n### 3.1术后出血与腹腔感染预防措施\n### 3.2术后胆漏与胆汁性腹膜炎的护理\n### 3.3术后胰腺炎与胃肠道梗阻的预防和处理\n## 4.LC术后的心理护理与康复指导\n### 4.1术后心理应激反应与心理护理措施\n### 4.2术后康复锻炼与体能恢复指导\n### 4.3术后健康生活方式与疾病预防建议\n## 5.LC术后护理的质量评估与持续改进\n### 5.1术后护理质量的评价指标与方法\n### 5.2术后护理问题的识别与干预策略\n### 5.3术后护理持续改进与团队协作的重要性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LC术后护理问题PPT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LC手术的基本概念与原理</a:t>
            </a:r>
            <a:endParaRPr/>
          </a:p>
        </p:txBody>
      </p:sp>
      <p:sp>
        <p:nvSpPr>
          <p:cNvPr id="8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定义：LC手术（Laparoscopic Cholecystectomy）是指通过腹腔镜技术切除胆囊的手术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腹腔镜技术：利用腹腔镜镜头插入腹腔，通过电视屏幕观察腹腔内情况，进行手术操作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胆囊切除：手术过程中，医生会切除患有疾病的胆囊，以治疗胆囊炎、胆囊结石等疾病</a:t>
                </a:r>
                <a:endParaRPr/>
              </a:p>
            </p:txBody>
          </p:sp>
        </p:grpSp>
        <p:grpSp>
          <p:nvGrpSpPr>
            <p:cNvPr id="11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历史背景：LC手术始于20世纪80年代，随着腹腔镜技术的发展，逐渐成为胆囊切除的主要手术方式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1987年，法国医生Mouret成功完成了世界上第一例LC手术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1990年代，LC手术逐渐在全球范围内推广，成为胆囊切除的主流手术方式</a:t>
                </a:r>
                <a:endParaRPr/>
              </a:p>
            </p:txBody>
          </p:sp>
        </p:grpSp>
      </p:grp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LC手术的定义与历史背景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适应症：患有胆囊炎、胆囊结石、胆囊息肉等疾病的患者，无明显手术禁忌症，均可考虑行LC手术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胆囊炎：急性胆囊炎、慢性胆囊炎等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胆囊结石：胆囊结石、胆管结石等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胆囊息肉：良性胆囊息肉、恶性胆囊息肉等</a:t>
                </a:r>
                <a:endParaRPr/>
              </a:p>
            </p:txBody>
          </p:sp>
        </p:grpSp>
        <p:grpSp>
          <p:nvGrpSpPr>
            <p:cNvPr id="12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禁忌症：有以下情况的患者不适合行LC手术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严重的心血管疾病、肺部疾病、肾脏疾病等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严重的肝功能损害、凝血功能障碍等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妊娠期、哺乳期妇女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腹腔内严重粘连、肿瘤侵犯等</a:t>
                </a:r>
                <a:endParaRPr/>
              </a:p>
            </p:txBody>
          </p:sp>
        </p:grpSp>
      </p:grp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LC手术的适应症与禁忌症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基本步骤：LC手术主要包括建立气腹、游离胆囊、切除胆囊、止血、缝合等步骤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建立气腹：通过腹腔镜镜头插入腹腔，注入二氧化碳气体，建立气腹，以便于手术操作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游离胆囊：在腹腔镜下，用超声刀、电凝钩等器械游离胆囊周围的组织，暴露胆囊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切除胆囊：沿着胆囊床切除胆囊，注意保护周围器官，避免损伤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止血：用电凝钩、止血纱等止血，确保手术区域无活动性出血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缝合：缝合胆囊床，关闭腹腔，结束手术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操作流程：LC手术的操作流程因患者病情、手术难度等因素而异，但总体上遵循上述基本步骤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术前准备：患者空腹、清洁皮肤、插尿管等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麻醉：采用全身麻醉或硬膜外麻醉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手术操作：按照基本步骤进行手术操作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术后观察：术后密切观察患者生命体征、腹部情况，及时处理并发症</a:t>
            </a:r>
            <a:endParaRPr/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LC手术的基本步骤与操作流程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LC术后常见护理问题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疼痛原因：LC手术后，患者可能会出现切口疼痛、胆囊窝疼痛等疼痛症状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切口疼痛：手术切口引起的疼痛，一般较为轻微，可使用止痛药物缓解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胆囊窝疼痛：胆囊切除后，胆囊窝处的炎症、水肿等引起的疼痛，一般较为明显，需采取有效的疼痛管理措施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缓解方法：术后疼痛管理主要包括药物治疗、物理治疗、心理治疗等方法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药物治疗：使用非甾体抗炎药、阿片类药物等止痛药物，根据患者疼痛程度选择合适的药物剂量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物理治疗：采用热敷、按摩、电刺激等物理治疗方法，缓解疼痛症状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心理治疗：通过心理疏导、放松训练等心理治疗方法，帮助患者调整心态，减轻疼痛感受</a:t>
            </a:r>
            <a:endParaRPr/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术后疼痛管理与缓解方法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呼吸道管理：LC手术后，患者可能会出现呼吸道分泌物增多、咳嗽、呼吸困难等呼吸道问题，需加强呼吸道管理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鼓励患者深呼吸、有效咳嗽，以排出呼吸道分泌物，保持呼吸道通畅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定期检查血氧饱和度、呼吸频率等指标，评估患者呼吸功能</a:t>
                </a:r>
                <a:endParaRPr/>
              </a:p>
            </p:txBody>
          </p:sp>
        </p:grpSp>
        <p:grpSp>
          <p:nvGrpSpPr>
            <p:cNvPr id="14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肺部并发症预防：术后需采取一系列措施预防肺部并发症，如肺部感染、肺不张等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术后尽早下床活动，促进肺部扩张，预防肺不张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按时给予抗生素治疗，预防肺部感染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加强呼吸道护理，定期进行胸部物理治疗，保持呼吸道通畅</a:t>
                </a:r>
                <a:endParaRPr/>
              </a:p>
            </p:txBody>
          </p: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术后呼吸道管理与肺部并发症预防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胃肠道功能恢复：LC手术后，患者可能会出现胃肠道功能紊乱，如恶心、呕吐、腹胀等，需采取一定的护理措施促进胃肠道功能恢复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术后给予患者胃肠减压、肛管排气等处理，减轻胃肠道症状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适当给予患者促进胃肠道蠕动的药物，如胃复安、吗叮啉等</a:t>
                </a:r>
                <a:endParaRPr/>
              </a:p>
            </p:txBody>
          </p:sp>
        </p:grpSp>
        <p:grpSp>
          <p:nvGrpSpPr>
            <p:cNvPr id="14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饮食指导：术后患者需逐渐恢复饮食，从流质饮食、半流质饮食过渡到正常饮食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术后6小时内禁食，6小时后可进食流质饮食，如米汤、糖水等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术后1-2天可进食半流质饮食，如稀粥、面条等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术后3-5天可恢复正常饮食，注意饮食营养均衡，避免油腻、辛辣等刺激性食物</a:t>
                </a:r>
                <a:endParaRPr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术后胃肠道功能恢复与饮食指导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LC术后的并发症预防与护理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术后出血预防：LC手术后，患者可能会出现术后出血，需采取一定的预防措施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术前全面了解患者的凝血功能、肝功能等，评估手术风险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术中严格止血，避免不必要的创伤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术后密切观察患者的生命体征、腹部情况，及时发现出血征象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腹腔感染预防：LC手术后，患者可能会出现腹腔感染，需采取一定的预防措施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术前做好皮肤准备，严格无菌操作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术中注意保护肠道、肝脏等脏器，避免污染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术后给予抗生素治疗，预防感染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术后出血与腹腔感染预防措施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https://d.book118.com/718016066042006037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LC术后护理问题PPT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2024-09-17T00:46:57.015</cp:lastPrinted>
  <dcterms:created xsi:type="dcterms:W3CDTF">2024-09-16T16:46:57Z</dcterms:created>
  <dcterms:modified xsi:type="dcterms:W3CDTF">2024-09-16T16:46:58Z</dcterms:modified>
</cp:coreProperties>
</file>