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F6E83-D3C5-4A13-9345-CD68E7F0B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79339-B8F4-41D9-A269-75E912AB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D10AA-33DF-4A9B-BC5C-864CB8BA7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404E6-0117-42EF-8940-57DF8C5A6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B4C310-C361-49D0-9A03-6EFD26E34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31B21-FE46-4008-8B08-4A3661217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E00550-8875-4FF4-9F03-18F23890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4DDA6-BB7F-468A-9552-77092A514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B86FC-F33A-4544-957F-28F293A7D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661B5-F828-40E3-B67E-598082508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DAFCA-5E82-498B-872A-3071233D4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000606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优化组织绩效管理的管理咨询实践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组织绩效管理现状分析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管理咨询方法与工具应用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团队能力提升及培训策略部署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沟通反馈机制优化建议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组织绩效管理现状分析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绩效管理体系概述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绩效计划制定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组织根据战略目标，制定年度、季度和月度的绩效计划，明确各部门和员工的绩效目标。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采用关键绩效指标（KPI）、平衡计分卡（BSC）等考核方法，对组织和员工绩效进行量化评估。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绩效反馈与改进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通过定期的绩效反馈会议，对未达到预期绩效的部门和员工提出改进意见，促进绩效提升。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绩效反馈过程中，缺乏有效沟通，员工对考核结果和改进意见不认可，影响工作积极性。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绩效指标设置不合理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部分指标过于笼统或难以量化，导致考核结果不准确、不公平。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考核周期过长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年度考核周期过长，难以及时反映员工绩效变化，不利于及时激励和调整。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现有绩效管理问题及挑战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通过问卷调查、访谈等方式，了解员工对绩效管理体系的满意度，发现存在的问题。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统计不同部门、不同岗位员工的离职率，分析离职原因与绩效管理的关系，为优化绩效管理体系提供参考。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离职率统计与分析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员工满意度与离职率分析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02" r="80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了解同行业其他企业的绩效管理体系、考核方法和激励机制，分析优劣势，借鉴先进经验。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参考其他行业企业的绩效管理实践，拓宽思路，引入创新元素，提升组织绩效管理水平。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行业内外绩效管理对比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行业外对比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行业内对比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管理咨询方法与工具应用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00" r="21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管理咨询流程梳理与优化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通过深入访谈、问卷调查等方式，全面了解企业现状，识别存在的问题和短板。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对企业现有流程进行全面梳理，评估流程的合理性和效率，确定优化方向。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针对评估结果，进行流程优化和设计，包括简化流程、消除浪费、提高效率等。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制定实施方案，推动优化后的流程在企业内部得到广泛应用和推广。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现状调研与诊断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流程梳理与评估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流程优化与设计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实施与推广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确定关键成功因素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评估关键因素现状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关键成功因素分析法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通过分析企业战略目标、市场环境、竞争态势等，确定影响企业成功的关键因素。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对关键因素的现状进行评估，了解企业在这些方面的优势和不足。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针对评估结果，制定改进策略，明确改进目标和行动计划。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在实施过程中进行监控和调整，确保改进策略的有效性和适应性。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构建平衡计分卡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平衡计分卡等战略工具应用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明确企业的战略目标，确保战略与企业愿景和使命保持一致。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针对每个战略目标，制定具体的行动计划，明确责任人和时间节点。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从财务、客户、内部业务过程、学习与成长四个维度构建平衡计分卡，确保战略目标的全面覆盖。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定期对战略执行情况进行监控和反馈，及时调整行动计划和资源分配。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明确需要收集的数据类型和来源，确保数据的准确性和完整性。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对收集到的数据进行整理和分析，提取有价值的信息和洞察。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利用图表、仪表盘等可视化工具将数据以直观的方式展示出来，便于理解和分析。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可视化展示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基于数据分析结果提供解读和建议，为企业决策提供有力支持。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数据解读与决策支持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数据收集、整理与可视化展示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目标设定与指标体系构建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确定组织使命、愿景和核心价值观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通过深入了解组织文化和经营理念，明确组织存在的根本目的和未来发展方向。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运用SWOT分析等方法，识别组织的优势、劣势、机会和威胁，为制定战略目标提供依据。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根据组织使命、愿景和内外部环境分析结果，制定具体、可衡量、可实现的战略目标。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明确组织战略目标及意义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遵循SMART原则（具体、可衡量、可实现、相关性、时限性），确保指标具有明确性、可量化性、可达成性、与组织目标相关性和时效性。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采用平衡计分卡（BSC）等工具，从财务、客户、内部业务过程、学习与成长四个维度设计指标体系，确保全面反映组织绩效。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指标体系设计原则和方法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根据战略目标和指标体系设计原则，从各维度初步挑选出关键绩效指标。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可行性验证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运用德尔菲法、层次分析法等方法，对初步筛选出的指标进行重要性评估，确定其权重。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通过实地考察、数据收集等方式，验证指标的可行性和可量化性，确保指标具有实际操作意义。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关键绩效指标筛选过程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https://d.book118.com/718020006064006036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2024-09-15T19:54:20.039</cp:lastPrinted>
  <dcterms:created xsi:type="dcterms:W3CDTF">2024-09-15T11:54:20Z</dcterms:created>
  <dcterms:modified xsi:type="dcterms:W3CDTF">2024-09-15T11:54:22Z</dcterms:modified>
</cp:coreProperties>
</file>