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8ACEA-8E64-4EEE-A250-59AD39E02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4CB2E-A960-4EED-A6EF-79E80F397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A369D-CCEA-4F66-B587-CF5685AE6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171123-1773-4BC0-B738-38A52F269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897D9C-A865-42C5-ADEE-890A4FC7F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5CDFDB-6873-4429-8862-632387991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30DE82-14BD-4E24-ADDD-D2184B7D5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AD0F6D-9D9B-46CC-84A1-BE4B8F4E2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9B4F77-1AD2-4387-B33C-515090F70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BB7D3-F507-4CCC-A55D-0DE013A52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5524D-20F1-4E04-9FA5-EA20DFCD8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2001006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预防流感PPT文案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C9B67E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预防流感的方法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流感疫情的应对措施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预防流感的宣传和教育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体温升高，可能伴随寒战。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干咳或有痰。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喉咙红肿、疼痛。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喉咙痛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流感的症状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肌肉疼痛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恶心和呕吐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腹泻和腹痛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流感的症状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35" r="3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3315" r="2331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全身乏力、酸痛。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头部钝痛或剧烈疼痛。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食欲不振，恶心呕吐。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可能出现腹泻和腹痛。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通过咳嗽、打喷嚏或说话时产生的飞沫传播。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飞沫传播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125" r="12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125" r="12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750" r="9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接触被病毒污染的物品或表面，然后用手触摸口、鼻或眼睛，容易导致感染。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病毒在空气中长时间悬浮，易感者在没有防护措施的情况下吸入病毒可感染。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流感可能导致肺炎、心脏疾病等并发症，对老年人、儿童、孕妇和身体虚弱的人来说尤其危险。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292" r="3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58" b="1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严重影响身体健康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流感病毒容易变异，可迅速传播，导致大规模流行。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传染性强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流感爆发可能导致大量医疗资源消耗、生产效率下降和社会不稳定因素增加。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社会经济负担重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流感的影响和危害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预防流感的方法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42" r="2604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经常用肥皂和流动水洗手，特别是在咳嗽、打喷嚏或接触呼吸道分泌物后。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这些部位是病毒入侵的主要途径，尽量减少对这些部位的接触。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避免触摸眼睛、鼻子和嘴巴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保持个人卫生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接种流感疫苗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疫苗通常在每年的秋季开始接种，因为这是流感病毒最活跃的时期。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每年接种流感疫苗是预防流感的最有效方法。疫苗可以减少感染流感的风险，减轻流感症状的严重程度。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睡眠不足会影响免疫系统的正常功能，降低身体对病毒的抵抗力。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000" r="13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保证摄入足够的维生素、矿物质和蛋白质，以维持身体健康。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708" r="12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适当的运动可以增强心肺功能，提高身体免疫力。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适度运动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167" r="91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292" r="1529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542" r="1354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避免去人群密集的场所，如商场、电影院等，减少与他人近距离接触的机会。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在公共场所，如公交车上，尽量保持距离，避免与他人共享物品，如水杯、餐具等。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如果家人或朋友患有流感，尽量与其保持距离，减少接触。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避免接触感染源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流感疫情的应对措施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https://d.book118.com/718020010064006036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2024-09-15T19:54:21.835</cp:lastPrinted>
  <dcterms:created xsi:type="dcterms:W3CDTF">2024-09-15T11:54:21Z</dcterms:created>
  <dcterms:modified xsi:type="dcterms:W3CDTF">2024-09-15T11:54:23Z</dcterms:modified>
</cp:coreProperties>
</file>