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9A4ED-2730-4B36-B7DF-9722C321F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CD8FB-8F09-4841-B217-46200D46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B8F21-04D7-42F8-9B88-D2BA8D0B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94955-4927-4766-98C6-53666FC6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BF276-BDB3-4E71-9E83-5631643BC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DD3C1-2F18-4C18-9D3C-880E4D768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7DBD0-B01F-4EBE-AC20-617846D1C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A9A90-ED21-4CA8-82A3-3A6F608C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123D5-B080-47C8-BA08-729F91C6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C85F6-EFD3-48C4-BA6E-AA6029AC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89E80-2C82-4AE4-99C9-0E19A2C3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0055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OSI-RM及网络互联设备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OSI-RM概述</a:t>
            </a:r>
          </a:p>
          <a:p>
            <a:r>
              <a:t>网络互联设备简介</a:t>
            </a:r>
          </a:p>
          <a:p>
            <a:r>
              <a:t>OSI-RM与TCP/IP协议栈关系</a:t>
            </a:r>
          </a:p>
          <a:p>
            <a:r>
              <a:t>网络互联设备在OSI-RM中应用</a:t>
            </a:r>
          </a:p>
          <a:p>
            <a:r>
              <a:t>典型案例分析：网络故障排查与解决</a:t>
            </a:r>
          </a:p>
          <a:p>
            <a: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OSI-RM概述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OSI-RM定义与作用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OSI-RM（Open Systems Interconnection Reference Model）即开放系统互联参考模型，是由国际标准化组织（ISO）提出的一个网络通信框架。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OSI-RM为不同类型的网络硬件和软件提供了一个通用的通信标准，使得不同厂商生产的设备和应用软件可以在网络上互相通信。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物理层（Physical Layer）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负责传输比特流，提供机械、电气、功能和规程等方面的特性。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数据链路层（Data Link Layer）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负责建立、维持和释放数据链路的连接，以及进行差错控制和流量控制。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网络层（Network Layer）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负责分组传输和路由选择，确保数据从源端传输到目的端。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OSI-RM七层模型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OSI-RM七层模型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传输层（Transport Layer）：提供端到端的可靠数据传输服务，确保数据的完整性和顺序性。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会话层（Session Layer）：负责建立、管理和终止会话，提供同步和对话控制功能。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表示层（Presentation Layer）：负责数据格式的转换和加密解密等处理，确保发送方和接收方之间的数据格式一致。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应用层（Application Layer）：提供网络应用程序的接口，支持各种网络应用服务。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80" r="2798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物理层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主要协议有EIA/TIA-232、EIA/TIA-499等，定义了电气信号、线缆规范、接口形状等物理特性。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数据链路层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主要协议有Ethernet、PPP、HDLC等，负责将数据封装成帧进行传输，并提供差错控制和流量控制功能。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主要协议有IP、ICMP、IGMP等，负责分组传输和路由选择，实现不同网络之间的通信。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各层功能及协议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传输层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主要协议有TCP、UDP等，提供可靠的、面向连接的数据传输服务或不可靠的、无连接的数据传输服务。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会话层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主要协议有RPC、NFS等，负责建立、管理和终止会话，支持各种网络应用程序的会话需求。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表示层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主要协议有MIME、TLS/SSL等，负责数据格式的转换和加密解密等处理，确保数据的完整性和安全性。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主要协议有HTTP、FTP、SMTP等，提供各种网络应用服务，支持用户在网络上进行各种操作和交流。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各层功能及协议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网络互联设备简介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路由器功能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连接不同网络，实现网络间数据包的路由和转发；提供防火墙、NAT等功能，保障网络安全。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常见路由器类型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企业级路由器、家用路由器、无线路由器等。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路由器工作原理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路由器是网络层设备，根据网络层地址（IP地址）进行路由选择和数据转发。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路由器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交换机是数据链路层设备，根据MAC地址进行数据帧的转发。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交换机工作原理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提供高速、低延迟的数据交换；支持VLAN划分，提高网络安全性；支持端口镜像、流量控制等功能。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交换机功能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以太网交换机、PoE交换机、工业交换机等。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常见交换机类型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交换机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集线器与网桥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集线器工作原理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集线器是物理层设备，将多个网络设备连接在一起，实现设备间的通信。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网桥工作原理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网桥是数据链路层设备，根据MAC地址过滤和转发数据帧。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集线器功能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提供多端口连接，扩展网络规模；实现简单的数据转发。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网桥功能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连接两个或多个局域网，实现不同局域网间的通信；过滤不必要的数据帧，减轻网络负担。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用于扩展网络传输距离，放大或再生信号。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中继器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连接不同协议的网络，实现协议转换和数据传输。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将数字信号转换为模拟信号进行传输，或将模拟信号转换为数字信号进行接收。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调制解调器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其他互联设备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OSI-RM与TCP/IP协议栈关系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传输层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网络接口层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提供应用程序间的通信服务，包括HTTP、FTP、SMTP等协议。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负责端到端的数据传输服务，包括TCP和UDP两种协议。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处理分组在网络中的活动，包括IP、ICMP、IGMP等协议。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负责数据在物理网络上的传输，包括Ethernet、WiFi等协议。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TCP/IP协议栈结构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https://d.book118.com/718020055034006032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2024-09-09T14:23:18.511</cp:lastPrinted>
  <dcterms:created xsi:type="dcterms:W3CDTF">2024-09-09T06:23:18Z</dcterms:created>
  <dcterms:modified xsi:type="dcterms:W3CDTF">2024-09-09T06:23:20Z</dcterms:modified>
</cp:coreProperties>
</file>