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5FC39-EC72-4DDF-B82D-D3527FB0E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56EC6-66C9-4A60-BCE3-40786CFF1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4F50C-C61F-4C87-B6BB-D207D43A5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DDBCC-54E8-43C8-9566-C38349ECA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46EC08-C18B-40F2-8528-8A281070B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4B543E-7299-4696-93C0-DF854A4B0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03F427-3006-470E-9FCE-564C8BDD7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4C67C-ADC8-4995-8CD7-E86817A3B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5100C-5685-4D8D-A2C3-1F56641B6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438FB-89CB-4AE1-9EB1-AA7E077F7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5A7BB-1E65-4CD2-B3BA-68A79EFD6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0075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石油天然气的开采与开发课件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石油天然气基础知识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石油天然气的开采技术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石油天然气的开发过程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石油天然气的处理与运输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石油天然气的环境保护与安全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未来石油天然气的发展趋势与挑战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石油天然气基础知识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经过数百万年的沉积作用，有机物质在缺氧的环境下逐渐转化为石油和天然气。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石油天然气的形成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由古代海洋中的浮游生物、藻类等生物遗体在一定条件下经过一系列化学反应形成。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石油的形成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由生物遗体在高温高压下经过分解和转化形成，主要成分是甲烷。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天然气的形成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石油天然气的形成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中国的石油天然气储量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中国是全球石油天然气储量排名前十的国家之一，主要分布在东北、西北和海上油田。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石油天然气的开采区域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全球范围内，石油天然气的开采区域主要集中在大油田、气田以及海上油田和气田。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全球石油天然气的储量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全球石油和天然气储量丰富，但分布不均，主要集中在中东、俄罗斯、北美等地区。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14" r="1711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石油天然气的储量与分布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石油是一种粘稠的液体，具有可燃性和润滑性，是制造燃料、润滑油、沥青等产品的原料。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石油的性质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天然气的性质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083" b="1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石油天然气的用途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天然气是一种无色无味的气体，主要成分是甲烷，具有热值高、燃烧无烟无灰等特点。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燃料、化工原料、润滑油基础油、沥青等。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石油天然气的性质与用途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石油天然气的开采技术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陆地石油开采技术是利用钻井的方式，将地下的石油开采出来。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陆地石油开采技术主要包括钻井、采油和集输三个阶段。钻井阶段是通过钻机在地下钻孔，建立地下油层与地面之间的通道；采油阶段是通过油井泵将地下的石油抽出地面；集输阶段是将采出的石油通过管道输送到集中处理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陆地石油开采技术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海上石油开采技术是在海洋中建立石油平台，通过钻井的方式开采海底石油。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石油开采技术需要克服海洋环境的影响，建立稳定的石油平台。钻井阶段与陆地石油开采类似，建立地下油层与平台之间的通道；采油阶段同样是通过油井泵将石油抽出平台；集输阶段是将采出的石油通过管道输送到海上油轮或陆地终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海上石油开采技术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天然气开采技术是通过气井将地下的天然气开采出来。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气开采技术主要包括气井钻探、天然气采集和集输三个阶段。气井钻探阶段与石油钻井类似，建立地下气层与地面之间的通道；采集阶段是通过气井泵将天然气抽出地面；集输阶段是将采出的天然气通过管道输送到集中处理站，进行净化处理后输送给用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天然气开采技术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https://d.book118.com/718020075003006030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2024-09-06T03:34:10.796</cp:lastPrinted>
  <dcterms:created xsi:type="dcterms:W3CDTF">2024-09-05T19:34:10Z</dcterms:created>
  <dcterms:modified xsi:type="dcterms:W3CDTF">2024-09-05T19:34:12Z</dcterms:modified>
</cp:coreProperties>
</file>