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0A0F3C-7DBD-415B-92C0-06E9A9B3D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1D06E2-6E4B-43BF-8C4C-E56323732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4A473-23BC-4605-949E-131DA0717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37CE3A-66C6-4BBE-A613-FDDD98B59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3D08F1-4886-457B-B3D3-B1CC8BBCE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0A5D4A-9F38-4BC3-A54B-6B9AAC5A4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155717-8165-4670-B7C2-7D7AD82FB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AA07A4-04B5-4491-AA87-7164D3ACA5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84D68B-0D71-44AE-B6E4-9CB9351BC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A9CC67-F388-4AB0-9581-3887E93FB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1326CF-0159-45E2-A38A-8346DE060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021070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卵巢癌手术后护理流程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并发症的预防与处理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康复与心理护理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出院后的注意事项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手术后的日常护理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手术后应保证充足的休息时间，避免过度劳累，有助于身体恢复。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在医生允许的情况下，逐步增加活动量，如散步、做家务等，有助于改善血液循环，预防血栓形成。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活动安排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休息与活动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手术后应保证营养摄入充足，多吃高蛋白、低脂肪、富含维生素的食物，如鱼、肉、蛋、新鲜蔬菜和水果等。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避免进食刺激性食物和饮料，如辛辣、生冷、油腻食物和咖啡、浓茶等，以免影响伤口愈合。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营养摄入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定期评估患者的疼痛程度，根据疼痛程度采取相应的止痛措施。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可采用药物止痛、物理治疗等方法缓解疼痛，如使用止痛药、按摩、热敷等。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止痛方法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疼痛管理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伤口清洁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保持伤口清洁干燥，定期更换敷料，避免感染。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观察与记录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观察伤口愈合情况，记录伤口变化，如发现异常情况及时就医。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9605" r="960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伤口护理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并发症的预防与处理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及时发现、预防为主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后应密切监测患者的生命体征，观察引流液的颜色和量，若出现引流液呈鲜红色或突然增多，同时伴有血压下降、心率加快等表现，提示可能出现出血或血肿。此时应及时报告医生，遵医嘱进行相应处理，如输血、止血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出血与血肿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预防为主、及时治疗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应保持伤口敷料的清洁干燥，定期更换敷料，避免伤口感染。同时，应鼓励患者咳嗽、咳痰，保持呼吸道通畅，预防肺部感染。若出现感染症状，如发热、伤口红肿热痛、白细胞升高等，应及时报告医生，遵医嘱进行抗感染治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https://d.book118.com/718021070011006050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2024-09-29T14:55:56.212</cp:lastPrinted>
  <dcterms:created xsi:type="dcterms:W3CDTF">2024-09-29T06:55:56Z</dcterms:created>
  <dcterms:modified xsi:type="dcterms:W3CDTF">2024-09-29T06:55:57Z</dcterms:modified>
</cp:coreProperties>
</file>