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A84CD-117B-4387-93DB-A8310A248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0AC10-FB39-4E41-B633-9E11735DE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923F7-34D6-4C84-9BD8-CAA4E5D72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B6A95-F526-4DFF-88F0-EE5494BAA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29B59-EAE5-4DDC-810F-1B71B2FD5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79FFAD-2C32-4E3A-9424-488C4B5EA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1B988-7B53-41E7-8FF0-3E4AF70E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3BD09-A2F0-4489-935D-F9DFF5C87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7E459-F03C-428E-A7DD-AB1D19F5A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1CC16-4499-4B41-AB08-4AA362624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53E7E-5685-4041-A4D9-C7199EC6E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1123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特种设备检验人员考核培训课件特种设备检验模拟实验与实践操作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特种设备概述与检验意义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检验模拟实验设计与实施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实践操作规范与技巧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案例分析：成功与失败经验分享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考核方式与评价标准探讨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培训效果评估与反馈机制建立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特种设备概述与检验意义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特种设备是指涉及生命安全、危险性较大的锅炉、压力容器（含气瓶，下同）、压力管道、电梯、起重机械、客运索道、大型游乐设施和场（厂）内专用机动车辆。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特种设备分为承压类特种设备和机电类特种设备，承压类特种设备主要有锅炉、压力容器（含气瓶）、压力管道，机电类特种设备主要有电梯、起重机械、客运索道、大型游乐设施和场（厂）内专用机动车辆。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特种设备广泛应用于社会生产和生活的各个领域，一旦发生事故，将严重危及人民群众生命财产安全。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特种设备事故不仅会造成人员伤亡和财产损失，还会对社会经济造成严重影响，如导致生产停顿、交通中断等。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部分特种设备事故还会对环境造成破坏，如压力容器泄漏导致的大气污染、锅炉爆炸产生的碎片对环境的破坏等。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特种设备检验人员是保障特种设备安全的重要力量，他们负责对特种设备进行定期检验、监督检验和型式试验等工作，确保特种设备在符合安全技术规范的要求下运行。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检验人员职责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人员需要具备高度的责任心和职业道德，严格遵守检验规范和安全操作规程；同时需要具备扎实的专业知识和丰富的实践经验，能够准确判断和处理各种复杂问题；还需要不断学习和更新知识，以适应特种设备技术的不断发展和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检验人员职责与素质要求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检验模拟实验设计与实施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49" r="166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通过模拟实验，使特种设备检验人员能够熟练掌握检验技能，提高实际操作能力，确保特种设备的安全运行。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根据特种设备检验人员的实际需求，选择具有代表性的模拟实验内容，如设备外观检查、性能测试、安全保护装置检验等。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模拟实验目的及内容选择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选用与实际特种设备相似的模拟设备，确保实验结果的准确性和可靠性。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按照实际特种设备的工作环境，搭建模拟实验环境，包括温度、湿度、噪音等环境因素的模拟。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实验设备与环境搭建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环境搭建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详细记录实验过程中的操作步骤、设备状态、测试结果等信息，以便后续分析和总结。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对实验过程中收集的数据进行整理、分析和比较，评估特种设备检验人员的技能水平和操作规范性，为后续的培训和考核提供依据。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实验过程记录与数据分析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实践操作规范与技巧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检验计划制定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检验工具与设备准备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检验人员资质要求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检验前准备工作及注意事项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根据特种设备类型、使用环境和检验要求，制定合理的检验计划，明确检验项目、方法和时间安排。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检验人员应具备相应的特种设备检验资质和经验，熟悉相关法规、标准和检验方法。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准备必要的检验工具和设备，如测量仪器、检测试剂、安全防护用品等，确保其准确性和可靠性。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遵守安全操作规程，佩戴必要的个人防护用品，确保检验过程中的安全。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现场检验流程与方法应用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现场勘查与记录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对特种设备进行现场勘查，记录设备状况、使用环境和相关参数，为后续检验提供依据。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常规检验方法应用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运用目视检查、测量、试验等常规检验方法，对特种设备的各项性能指标进行检测和评估。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非常规检验方法应用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针对特种设备的特殊结构和性能要求，采用无损检测、应力分析、材料分析等非常规检验方法，提高检验的准确性和可靠性。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检验数据记录与处理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详细记录检验过程中的数据和信息，及时进行处理和分析，形成完整的检验报告。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https://d.book118.com/718021123016006032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2024-09-09T09:26:11.700</cp:lastPrinted>
  <dcterms:created xsi:type="dcterms:W3CDTF">2024-09-09T01:26:11Z</dcterms:created>
  <dcterms:modified xsi:type="dcterms:W3CDTF">2024-09-09T01:26:13Z</dcterms:modified>
</cp:coreProperties>
</file>