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951EB-E72D-4132-A151-CC797AE3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7EDF-A563-4B3B-85CE-59250509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3E72-1F66-459F-A7D4-75A26E7D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16816-559F-46A1-8768-D4A0CD6A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AE6CD-B173-4337-9017-25F26F1C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7A9561-47B4-43AC-9DCB-8639D128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B6AD2-179C-483C-A324-76C9E009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A94C2-B868-4D70-B3D1-D8B681622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8256D-F41D-48AF-A328-D466A115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BA5E-9D27-4071-9EE9-6CDA768D8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A79A9-5C10-4496-8957-F7C831C31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2010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分式与比例的应用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分式与比例基本概念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分式运算及应用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比例运算及应用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分式方程求解方法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比例在几何图形中应用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总结与拓展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分式与比例基本概念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分式有意义条件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分母不为0。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分式是两个整式相除的商式，分子为被除数，分母为除数，分数线起除号的作用。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分式的分子与分母都乘以（或除以）同一个不为零的整式，分式的值不变。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比例定义及性质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比例是一个数学术语，表示两组数之间的关系，即两组数相除的结果相等，那么这两组数就被称为成比例的。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在比例里，两个外项的积等于两个内项的积，这叫做比例的基本性质。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比例在解决数学问题时有着广泛的应用，如相似三角形、百分数、浓度问题等。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分式可以表示成比例的形式，如a/b=c/d，表示a与b的比和c与d的比相等。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分式与比例的联系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分式是两个整式的商，而比例则是两组数的比的关系。此外，分式可以表示具体的数值，而比例则更多地表示一种关系或趋势。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分式与比例的区别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在解决数学问题时，分式和比例常常是相互转化的。通过分式的化简或比例的变形，可以简化问题或找到问题的突破口。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分式与比例在解题中的应用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分式与比例关系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分式运算及应用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同分母分式加减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分母不变，分子相加减。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异分母分式加减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先通分，再按照同分母分式加减法则进行计算。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带分数加减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将带分数转化为假分数后进行加减运算。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分式加减法运算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分子乘分子作为积的分子，分母乘分母作为积的分母。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分式乘法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将除数的分子分母颠倒位置后与被除数相乘。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分式除法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分子、分母分别乘方。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乘方运算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分式乘除法运算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62" r="180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4926" b="49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227" b="122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复杂分式化简技巧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将分子和分母的公因式约去，使分式简化。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将异分母分式化为同分母分式，便于进行加减运算。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通过配方的方法将复杂分式化为简单形式。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利用分解因式的方法将复杂分式化为几个简单分式的乘积。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分解因式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浓度问题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实际应用问题举例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06" b="78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305" b="830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310" b="63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利用分式表示溶液的浓度，通过分式运算求解浓度问题。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利用分式表示工作效率和工作时间的关系，通过分式运算求解工程问题。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利用分式表示价格、数量和总价的关系，通过分式运算求解经济问题。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利用分式表示速度、时间和路程的关系，通过分式运算求解行程问题。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比例运算及应用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表示两组数之间相等关系的式子叫做比例。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在比例里，两个内项的积等于两个外项的积。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比例的基本性质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通过约分等方法，将比例化简为最简形式。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比例的化简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比例基本性质运用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表示图纸上长度与实际长度之间比例关系的尺子。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比例尺的定义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784" r="287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比例尺的分类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42" b="5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比例尺的计算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62" b="161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数值比例尺和线段比例尺。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根据实际长度和图纸上长度之间的比例关系，进行计算。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比例尺概念及计算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对应角相等，对应边成比例的两个三角形叫做相似三角形。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相似三角形的定义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相似三角形的对应边成比例，对应角相等。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相似三角形的性质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在相似三角形中，可以根据已知的比例关系，求解未知边长或角度。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相似三角形中的比例关系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相似三角形中比例关系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https://d.book118.com/718022010135006036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2024-09-16T10:53:22.069</cp:lastPrinted>
  <dcterms:created xsi:type="dcterms:W3CDTF">2024-09-16T02:53:22Z</dcterms:created>
  <dcterms:modified xsi:type="dcterms:W3CDTF">2024-09-16T02:53:24Z</dcterms:modified>
</cp:coreProperties>
</file>