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AEB6C-0923-408F-9A95-B5ABEF23A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E2BE7-91C7-4C07-9975-BFF149B10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C1462-A82D-403C-87AE-412A80ADF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97721-DE10-413C-9EDF-593E8FD07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3DDDC-25C8-4CD5-BC98-47FE1310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AB5FA-8B00-49D5-9FAE-180F9228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B40EF-A071-4075-BE2D-EB5B798F5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2C5FE-6AA8-4B57-A326-8B1F45B3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92CAD-4A05-404E-8C6A-1ACD3E22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57CCC-F134-455A-B6C7-1E7C6559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62839-46C6-4C7B-B6C9-E67D61604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2027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小脑梗死护理剖析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小脑梗死患者护理的重要性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小脑梗死患者护理的主要内容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小脑梗死患者护理的难点与挑战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小脑梗死患者护理的未来展望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小脑梗死概述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小脑梗死是由于小脑供血血管阻塞导致小脑组织缺血、缺氧而发生的坏死和软化。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小脑梗死通常起病急骤，病情进展迅速，需要及时诊断和治疗，以避免严重的并发症和后遗症。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98" r="329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小脑梗死的常见病因包括动脉粥样硬化、高血压、糖尿病、高血脂等，此外还与不良生活习惯、家族遗传等因素有关。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小脑梗死发生后，梗死区域的小脑组织发生缺血、缺氧，导致细胞死亡和软化，进而引发一系列的病理生理改变。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小脑梗死患者通常出现眩晕、恶心、呕吐、共济失调、平衡障碍等症状，严重者可能出现昏迷和呼吸循环衰竭。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医生根据患者的临床表现和影像学检查（如CT或MRI）结果进行诊断。影像学检查可以发现梗死病灶，有助于确诊。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https://d.book118.com/718022027017006027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2024-09-04T18:06:59.687</cp:lastPrinted>
  <dcterms:created xsi:type="dcterms:W3CDTF">2024-09-04T10:06:59Z</dcterms:created>
  <dcterms:modified xsi:type="dcterms:W3CDTF">2024-09-04T10:07:01Z</dcterms:modified>
</cp:coreProperties>
</file>