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6B1618-7AE3-43ED-9A13-FF6807CE1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15D70-A592-4B72-B99E-F82B2979E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B9154D-CE43-4218-B964-910582578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A23ADA-E8F2-4E43-83A7-96E02D218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3B091B-2C72-48A2-B862-8BE16997B3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6FF9C1-A53F-4645-A95B-A15AE344C2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6ECA68-6FF1-4B5B-B964-0032C699F5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2C7303-21C2-4BAD-A838-FC1202057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2C1E2-942B-4C13-942A-AFB568984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65106F-9A3A-44D9-AEFD-8AD917F84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CC270-22EE-4851-ACC1-008DE4891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23022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马克思原理概论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世界的物质性及其发展规律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认识的本质及其发展规律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人类社会及其发展规律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资本主义的形成及其本质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资本主义发展的历史进程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社会主义社会及其发展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共产主义是人类最崇高的社会理想</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绪论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马克思主义的产生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马克思主义产生于19世纪40年代，是西欧资本主义已有相当发展，英法德3国是其发源地。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马克思主义的发展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马克思主义随着实践的发展而发展，经历了从空想到科学、从理论到实践、从一国到多国、从西方到东方、从自由资本主义到垄断资本主义、从十月革命到苏联模式、从苏联模式到中国特色社会主义的历史进程。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马克思主义的产生与发展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基本立场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马克思主义的基本立场是始终站在人民大众的立场上，一切为了人民，一切相信人民，一切依靠人民，全心全意为人民谋利益。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750" r="7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基本观点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马克思主义的基本观点是关于自然、社会和思维发展的普遍规律的学说，是关于无产阶级和人类解放的学说，即人的解放学。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基本方法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马克思主义的基本方法是建立在辩证唯物主义和历史唯物主义世界观和方法论基础上的思想方法和工作方法，主要包括实事求是的方法、辩证分析的方法、历史分析的方法、群众路线的方法等。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马克思主义的基本立场、观点和方法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学习马克思主义的意义和方法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学习马克思主义可以帮助我们树立正确的世界观、人生观和价值观，掌握科学的思想方法和工作方法，提高分析问题和解决问题的能力，为推动社会进步和个人发展做出贡献。</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学习意义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学习马克思主义要采取理论联系实际的方法，将马克思主义基本原理同中国具体实际相结合，同中华优秀传统文化相结合，坚持问题导向和目标导向相统一，注重历史与现实相结合。同时，还要采取多种学习方式，如阅读经典著作、听取专家讲座、参加社会实践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学习方法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世界的物质性及其发展规律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057" r="805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马克思主义认为，世界是物质的，物质是客观存在的，不依赖于人的意识而独立存在。物质世界是不断变化和发展的，具有客观规律性和普遍联系性。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物质世界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实践是人类改造客观世界的物质性活动，是人类存在和发展的基础。实践具有客观性、能动性和创造性，是人类认识世界和改造世界的根本途径。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物质世界和实践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事物之间是相互联系、相互作用的，没有孤立存在的事物。联系具有普遍性、客观性和多样性，是事物存在和发展的基本条件。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发展是事物由低级到高级、由简单到复杂、由无序到有序的上升运动。发展具有普遍性、前进性和曲折性，是事物内部矛盾运动的结果。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事物的普遍联系与发展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普遍联系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客观规律性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客观规律是事物运动过程中固有的、本质的、必然的、稳定的联系。规律具有客观性、普遍性和稳定性，是不以人的意志为转移的。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主观能动性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主观能动性是人类特有的能力和活动，是人类在认识和改造世界的过程中所表现出来的计划性、目的性、主动性和创造性。主观能动性是人类区别于动物的根本特征之一。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客观规律性与主观能动性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认识的本质及其发展规律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实践是认识的基础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实践是人们改造客观世界的物质性活动，是认识的来源、动力和检验标准。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认识对实践具有反作用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正确的认识能够指导实践取得成功，错误的认识则会把实践引向歧途。</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认识与实践的统一</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认识和实践是相互依赖、相互促进的，只有在实践中才能不断深化和拓展认识。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认识与实践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真理与价值</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真理的客观性</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真理是标志主观同客观相符合的哲学范畴，是人们对客观事物及其规律的正确反映。</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价值的主观性和客观性</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价值是客体对主体的有用性，既有主观性也有客观性。</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真理的绝对性和相对性</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真理既是绝对的，又是相对的，是绝对性和相对性的统一。</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真理与价值的辩证关系</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真理和价值是相互联系、相互影响的，追求真理和创造价值是人类活动的两大目标。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改造世界的任务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在认识世界的基础上，人们通过实践活动改造客观世界，创造符合自己需要的人化自然和社会环境。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认识世界和改造世界的统一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认识世界和改造世界是相互联系、相互促进的，只有在认识和改造世界的实践中才能实现人的自由而全面的发展。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认识世界的任务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人们通过实践活动和理论学习，不断认识自然界、社会和人类思维的各种现象和规律。</a:t>
            </a:r>
          </a:p>
        </p:txBody>
      </p:sp>
      <p:pic>
        <p:nvPicPr>
          <p:cNvPr id="10" name="Picture 10"/>
          <p:cNvPicPr>
            <a:picLocks noChangeAspect="1"/>
          </p:cNvPicPr>
          <p:nvPr/>
        </p:nvPicPr>
        <p:blipFill>
          <a:blip r:embed="rId2"/>
          <a:srcRect l="17358" r="173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认识世界和改造世界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人类社会及其发展规律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792" b="3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生产力与生产关系、经济基础与上层建筑的矛盾是社会的基本矛盾，它们之间的相互作用和斗争推动着社会的发展。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社会基本矛盾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社会基本矛盾的运动规律表现为社会形态的更替，即一种社会形态被另一种更高级的社会形态所代替。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社会形态更替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社会基本矛盾的运动规律是客观的，不以人的意志为转移，人们只能认识和利用它，而不能改变它。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社会发展的客观规律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社会基本矛盾及其运动规律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阶级斗争是阶级社会发展的直接动力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在阶级社会中，阶级斗争是推动社会发展的直接动力，表现为不同阶级之间的经济、政治和思想的斗争。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改革是社会发展的重要动力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改革是调整和完善生产关系和上层建筑，以适应生产力发展的要求，是推动社会发展的重要动力。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社会基本矛盾是社会发展的根本动力</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社会基本矛盾的运动推动着社会的经济、政治、文化等各个方面的变革和发展。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社会历史发展的动力</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https://d.book118.com/718023022014006036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2024-09-15T05:37:24.517</cp:lastPrinted>
  <dcterms:created xsi:type="dcterms:W3CDTF">2024-09-14T21:37:24Z</dcterms:created>
  <dcterms:modified xsi:type="dcterms:W3CDTF">2024-09-14T21:37:26Z</dcterms:modified>
</cp:coreProperties>
</file>