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55AC5-36DC-472D-BAEB-E4EE84F1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FD393-8498-4132-8632-3C3AC2999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1400E-E400-4E6B-B550-6835ACEED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73527-7575-4E7D-89FA-7DB3A571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2BB11-66C5-4ADD-AE7E-93F18432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3308F-31FA-4AE9-8609-3E53E18A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8E65E-3EEB-47B2-957F-6572A5EB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D57D6-5EDE-427B-9A08-1647D1C1D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AADE1-55C3-4696-BCE7-4E2D7C158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FFE87-B7A0-4D60-814C-27364C84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4585E-720A-4B0F-8C15-9A1B897E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313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造口护理的实践技巧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造口患者的营养与康复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造口护理的未来发展与展望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造口是指由于治疗需要，在腹壁上人为开口，并连接引流袋以排出肠内容物或尿液。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根据造口用途可分为肠造口和尿路造口；根据造口部位可分为上腹部造口和下腹部造口。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有效的造口护理可以减轻患者由于排泄物泄露、皮肤刺激等引起的不适和痛苦。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良好的造口护理有助于患者恢复正常生活，减少出行限制，提高生活质量。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正确的造口护理有助于预防造口并发症，如造口皮肤炎、造口狭窄等。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造口护理起源于古代，随着医学技术的发展，造口护理技术也不断改进。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现代造口护理技术更加注重个性化、舒适化和微创化，如使用新型敷料、改进造口袋设计等。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定期清洁造口周围皮肤，保持干燥，避免感染。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根据需要更换造口袋，注意无菌操作，避免感染。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更换造口袋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密切观察造口颜色、形状、分泌物等，如有异常及时处理。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造口护理的日常操作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829" b="198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24" b="155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避免进食刺激性食物，增加膳食纤维摄入，保持大便通畅。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避免剧烈运动，防止造口周围皮肤受损。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给予患者心理支持，增强其自我护理信心。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如出现皮肤红肿、瘙痒等，应及时清洁、保湿，严重者可使用抗过敏药物。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造口周围皮肤问题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如出现造口狭窄，应及时就医，进行扩张或手术治疗。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造口狭窄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如出现造口回缩，应注意观察，严重者可考虑手术治疗。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造口回缩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造口护理的实践技巧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使用温和的肥皂和温水清洁造口周围皮肤，避免使用刺激性化学清洁剂。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定期使用适当的消毒液对造口周围皮肤进行消毒，以降低感染风险。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根据患者的具体情况和医生的建议选择合适的敷料，如粘贴式或封闭式造口敷料。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定期更换敷料，一般建议每天更换一次，如有需要可增加更换频率。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造口护理的敷料选择与更换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https://d.book118.com/718023130022006030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2024-09-06T08:23:53.285</cp:lastPrinted>
  <dcterms:created xsi:type="dcterms:W3CDTF">2024-09-06T00:23:53Z</dcterms:created>
  <dcterms:modified xsi:type="dcterms:W3CDTF">2024-09-06T00:23:55Z</dcterms:modified>
</cp:coreProperties>
</file>