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367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238.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6" name="幻灯片图像占位符 1"/>
          <p:cNvSpPr>
            <a:spLocks noGrp="1" noRot="1" noChangeAspect="1"/>
          </p:cNvSpPr>
          <p:nvPr>
            <p:ph type="sldImg"/>
          </p:nvPr>
        </p:nvSpPr>
        <p:spPr/>
      </p:sp>
      <p:sp>
        <p:nvSpPr>
          <p:cNvPr id="1048658" name="备注占位符 2"/>
          <p:cNvSpPr>
            <a:spLocks noGrp="1"/>
          </p:cNvSpPr>
          <p:nvPr>
            <p:ph type="body" idx="1"/>
          </p:nvPr>
        </p:nvSpPr>
        <p:spPr/>
        <p:txBody>
          <a:bodyPr/>
          <a:lstStyle/>
          <a:p>
            <a:endParaRPr lang="zh-CN" altLang="en-US"/>
          </a:p>
        </p:txBody>
      </p:sp>
      <p:sp>
        <p:nvSpPr>
          <p:cNvPr id="104866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7E4DB5-D750-411D-8A91-E0B71629B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B2D9D5-F31C-4565-BE32-3758C2DEF1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BE0E29-6EFD-49BF-AE70-DF31D3908E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8A722F-ED52-44DE-815E-5708F5A7FA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491FB0-CDAD-491F-8F60-7828C55DA0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5CDD88-43EB-4B4D-A0CD-A2AD5E0BD2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ABF8D9-1D6F-4D66-9246-0B8D1024CE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19C2C7-212A-4757-AA6D-7D67E77207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05B205-5A7C-4AE1-AF7B-1A18DC72D2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D50C3F-CA2E-4784-A8EF-6E456F90AA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455DE7-02CB-43F6-A254-70D814B3A7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51" descr="背景图案  描述已自动生成"/>
          <p:cNvPicPr>
            <a:picLocks noChangeAspect="1"/>
          </p:cNvPicPr>
          <p:nvPr>
            <p:custDataLst>
              <p:tags r:id="rId2"/>
            </p:custDataLst>
          </p:nvPr>
        </p:nvPicPr>
        <p:blipFill>
          <a:blip r:embed="rId1"/>
          <a:srcRect l="10077" t="7437" r="25004"/>
          <a:stretch>
            <a:fillRect/>
          </a:stretch>
        </p:blipFill>
        <p:spPr>
          <a:xfrm>
            <a:off x="-5" y="0"/>
            <a:ext cx="12192011" cy="6858000"/>
          </a:xfrm>
          <a:prstGeom prst="rect">
            <a:avLst/>
          </a:prstGeom>
        </p:spPr>
      </p:pic>
      <p:sp>
        <p:nvSpPr>
          <p:cNvPr id="1048666" name="标题"/>
          <p:cNvSpPr txBox="1">
            <a:spLocks noGrp="1"/>
          </p:cNvSpPr>
          <p:nvPr>
            <p:ph type="title" idx="4" hasCustomPrompt="1"/>
            <p:custDataLst>
              <p:tags r:id="rId3"/>
            </p:custDataLst>
          </p:nvPr>
        </p:nvSpPr>
        <p:spPr>
          <a:xfrm>
            <a:off x="1163955" y="2496185"/>
            <a:ext cx="7683500" cy="1132205"/>
          </a:xfrm>
          <a:prstGeom prst="rect">
            <a:avLst/>
          </a:prstGeom>
          <a:noFill/>
        </p:spPr>
        <p:txBody>
          <a:bodyPr wrap="square" lIns="0" tIns="0" rIns="0" bIns="0" rtlCol="0" anchor="t"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668" name="副标题"/>
          <p:cNvSpPr txBox="1">
            <a:spLocks noGrp="1"/>
          </p:cNvSpPr>
          <p:nvPr>
            <p:ph type="body" idx="3" hasCustomPrompt="1"/>
            <p:custDataLst>
              <p:tags r:id="rId4"/>
            </p:custDataLst>
          </p:nvPr>
        </p:nvSpPr>
        <p:spPr>
          <a:xfrm>
            <a:off x="1163955" y="1983740"/>
            <a:ext cx="7683500" cy="51244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20000"/>
              </a:lnSpc>
              <a:buClrTx/>
              <a:buSzTx/>
              <a:buFontTx/>
              <a:buNone/>
              <a:defRPr kumimoji="0" lang="zh-CN" altLang="en-US" sz="2800" b="1" i="0" u="none" strike="noStrike" kern="1200" cap="none" spc="30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defRPr>
            </a:lvl1pPr>
          </a:lstStyle>
          <a:p>
            <a:pPr lvl="0" algn="l">
              <a:lnSpc>
                <a:spcPct val="120000"/>
              </a:lnSpc>
              <a:buClrTx/>
              <a:buSzTx/>
              <a:buFontTx/>
            </a:pPr>
            <a:r>
              <a:rPr>
                <a:sym typeface="+mn-ea"/>
              </a:rPr>
              <a:t>单击此处编辑母版副标题样式</a:t>
            </a:r>
            <a:endParaRPr>
              <a:sym typeface="+mn-ea"/>
            </a:endParaRPr>
          </a:p>
        </p:txBody>
      </p:sp>
      <p:sp>
        <p:nvSpPr>
          <p:cNvPr id="1048670" name="署名"/>
          <p:cNvSpPr txBox="1">
            <a:spLocks noGrp="1"/>
          </p:cNvSpPr>
          <p:nvPr>
            <p:ph type="body" idx="2"/>
            <p:custDataLst>
              <p:tags r:id="rId5"/>
            </p:custDataLst>
          </p:nvPr>
        </p:nvSpPr>
        <p:spPr>
          <a:xfrm>
            <a:off x="1163955" y="4164965"/>
            <a:ext cx="768350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单击此处编辑母版文本样式</a:t>
            </a:r>
            <a:endParaRPr>
              <a:sym typeface="+mn-ea"/>
            </a:endParaRPr>
          </a:p>
        </p:txBody>
      </p:sp>
      <p:cxnSp>
        <p:nvCxnSpPr>
          <p:cNvPr id="3145731" name="直接连接符 6"/>
          <p:cNvCxnSpPr/>
          <p:nvPr>
            <p:custDataLst>
              <p:tags r:id="rId6"/>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672"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4"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78" name="正文"/>
          <p:cNvSpPr txBox="1">
            <a:spLocks noGrp="1"/>
          </p:cNvSpPr>
          <p:nvPr>
            <p:ph idx="3"/>
            <p:custDataLst>
              <p:tags r:id="rId3"/>
            </p:custDataLst>
          </p:nvPr>
        </p:nvSpPr>
        <p:spPr>
          <a:xfrm>
            <a:off x="608330" y="1452880"/>
            <a:ext cx="10968990" cy="477647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68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3" name="直接连接符 6"/>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82"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4"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28" descr="背景图案  中度可信度描述已自动生成"/>
          <p:cNvPicPr>
            <a:picLocks noChangeAspect="1"/>
          </p:cNvPicPr>
          <p:nvPr>
            <p:custDataLst>
              <p:tags r:id="rId2"/>
            </p:custDataLst>
          </p:nvPr>
        </p:nvPicPr>
        <p:blipFill>
          <a:blip r:embed="rId1"/>
          <a:srcRect l="18368" t="11353" r="20742" b="182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688" name="矩形 7"/>
          <p:cNvSpPr/>
          <p:nvPr>
            <p:custDataLst>
              <p:tags r:id="rId3"/>
            </p:custDataLst>
          </p:nvPr>
        </p:nvSpPr>
        <p:spPr>
          <a:xfrm>
            <a:off x="1562735" y="935990"/>
            <a:ext cx="10629265" cy="4907915"/>
          </a:xfrm>
          <a:prstGeom prst="rect">
            <a:avLst/>
          </a:prstGeom>
          <a:gradFill>
            <a:gsLst>
              <a:gs pos="0">
                <a:schemeClr val="accent1">
                  <a:lumMod val="25000"/>
                  <a:alpha val="0"/>
                </a:schemeClr>
              </a:gs>
              <a:gs pos="50000">
                <a:schemeClr val="accent1">
                  <a:lumMod val="25000"/>
                </a:schemeClr>
              </a:gs>
              <a:gs pos="100000">
                <a:schemeClr val="accent2">
                  <a:lumMod val="25000"/>
                  <a:alpha val="0"/>
                </a:schemeClr>
              </a:gs>
            </a:gsLst>
            <a:lin ang="108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lt1"/>
              </a:solidFill>
              <a:cs typeface="MiSans" panose="00000500000000000000" charset="-122"/>
              <a:sym typeface="+mn-ea"/>
            </a:endParaRPr>
          </a:p>
        </p:txBody>
      </p:sp>
      <p:sp>
        <p:nvSpPr>
          <p:cNvPr id="1048690" name="副标题"/>
          <p:cNvSpPr txBox="1">
            <a:spLocks noGrp="1"/>
          </p:cNvSpPr>
          <p:nvPr>
            <p:ph type="body" idx="2" hasCustomPrompt="1"/>
            <p:custDataLst>
              <p:tags r:id="rId4"/>
            </p:custDataLst>
          </p:nvPr>
        </p:nvSpPr>
        <p:spPr>
          <a:xfrm>
            <a:off x="689610" y="4238625"/>
            <a:ext cx="4030345"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30000"/>
              </a:lnSpc>
              <a:buClrTx/>
              <a:buSzTx/>
              <a:buFontTx/>
              <a:buNone/>
              <a:defRPr kumimoji="0" lang="en-US" altLang="zh-CN" sz="4400" b="0" i="0" u="none" strike="noStrike" kern="1200" cap="none" spc="0" normalizeH="0" baseline="0" noProof="1">
                <a:ln>
                  <a:gradFill>
                    <a:gsLst>
                      <a:gs pos="0">
                        <a:schemeClr val="accent1"/>
                      </a:gs>
                      <a:gs pos="80000">
                        <a:schemeClr val="accent1">
                          <a:alpha val="0"/>
                        </a:schemeClr>
                      </a:gs>
                    </a:gsLst>
                    <a:lin ang="5400000" scaled="0"/>
                  </a:gradFill>
                </a:ln>
                <a:noFill/>
                <a:effectLst>
                  <a:outerShdw dir="5400000" algn="ctr" rotWithShape="0">
                    <a:schemeClr val="tx1">
                      <a:alpha val="100000"/>
                    </a:schemeClr>
                  </a:outerShdw>
                </a:effectLst>
                <a:latin typeface="MiSans Heavy"/>
                <a:ea typeface="+mn-ea"/>
                <a:cs typeface="MiSans" panose="00000500000000000000" charset="-122"/>
                <a:sym typeface="+mn-ea"/>
              </a:defRPr>
            </a:lvl1pPr>
          </a:lstStyle>
          <a:p>
            <a:pPr lvl="0">
              <a:lnSpc>
                <a:spcPct val="130000"/>
              </a:lnSpc>
            </a:pPr>
            <a:r>
              <a:rPr err="1">
                <a:sym typeface="+mn-ea"/>
              </a:rPr>
              <a:t>单击编辑副标题</a:t>
            </a:r>
            <a:endParaRPr>
              <a:sym typeface="+mn-ea"/>
            </a:endParaRPr>
          </a:p>
        </p:txBody>
      </p:sp>
      <p:sp>
        <p:nvSpPr>
          <p:cNvPr id="1048692" name="标题"/>
          <p:cNvSpPr txBox="1">
            <a:spLocks noGrp="1"/>
          </p:cNvSpPr>
          <p:nvPr>
            <p:ph type="title" idx="1" hasCustomPrompt="1"/>
            <p:custDataLst>
              <p:tags r:id="rId5"/>
            </p:custDataLst>
          </p:nvPr>
        </p:nvSpPr>
        <p:spPr>
          <a:xfrm>
            <a:off x="681355" y="5132705"/>
            <a:ext cx="4038600"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l">
              <a:buClrTx/>
              <a:buSzTx/>
              <a:buFontTx/>
            </a:pPr>
            <a:r>
              <a:rPr>
                <a:sym typeface="+mn-ea"/>
              </a:rPr>
              <a:t>编辑标题</a:t>
            </a:r>
            <a:endParaRPr>
              <a:sym typeface="+mn-ea"/>
            </a:endParaRPr>
          </a:p>
        </p:txBody>
      </p:sp>
      <p:sp>
        <p:nvSpPr>
          <p:cNvPr id="104869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背景图案  描述已自动生成"/>
          <p:cNvPicPr>
            <a:picLocks noChangeAspect="1"/>
          </p:cNvPicPr>
          <p:nvPr>
            <p:custDataLst>
              <p:tags r:id="rId2"/>
            </p:custDataLst>
          </p:nvPr>
        </p:nvPicPr>
        <p:blipFill>
          <a:blip r:embed="rId1"/>
          <a:srcRect l="20363" t="53897" r="47073" b="-328"/>
          <a:stretch>
            <a:fillRect/>
          </a:stretch>
        </p:blipFill>
        <p:spPr>
          <a:xfrm>
            <a:off x="0" y="0"/>
            <a:ext cx="12192000" cy="691769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00" name="标题"/>
          <p:cNvSpPr txBox="1">
            <a:spLocks noGrp="1"/>
          </p:cNvSpPr>
          <p:nvPr>
            <p:ph type="title" idx="2" hasCustomPrompt="1"/>
            <p:custDataLst>
              <p:tags r:id="rId3"/>
            </p:custDataLst>
          </p:nvPr>
        </p:nvSpPr>
        <p:spPr>
          <a:xfrm>
            <a:off x="1336040" y="1631315"/>
            <a:ext cx="5967095" cy="3479165"/>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4800" b="1" i="0" u="none" strike="noStrike" kern="1200" cap="none" spc="0" normalizeH="0" baseline="0" noProof="1">
                <a:ln>
                  <a:noFill/>
                </a:ln>
                <a:gradFill>
                  <a:gsLst>
                    <a:gs pos="0">
                      <a:schemeClr val="accent1"/>
                    </a:gs>
                    <a:gs pos="100000">
                      <a:schemeClr val="accent2"/>
                    </a:gs>
                  </a:gsLst>
                  <a:lin ang="0" scaled="0"/>
                </a:gradFill>
                <a:effectLst/>
                <a:latin typeface="+mj-ea"/>
                <a:ea typeface="+mj-ea"/>
                <a:cs typeface="MiSans" panose="00000500000000000000" charset="-122"/>
              </a:defRPr>
            </a:lvl1pPr>
          </a:lstStyle>
          <a:p>
            <a:pPr lvl="0">
              <a:lnSpc>
                <a:spcPct val="100000"/>
              </a:lnSpc>
            </a:pPr>
            <a:r>
              <a:rPr>
                <a:sym typeface="+mn-ea"/>
              </a:rPr>
              <a:t>单击此处编辑标题</a:t>
            </a:r>
            <a:endParaRPr>
              <a:sym typeface="+mn-ea"/>
            </a:endParaRPr>
          </a:p>
        </p:txBody>
      </p:sp>
      <p:sp>
        <p:nvSpPr>
          <p:cNvPr id="1048702" name="节编号"/>
          <p:cNvSpPr txBox="1">
            <a:spLocks noGrp="1"/>
          </p:cNvSpPr>
          <p:nvPr>
            <p:ph type="body" idx="1" hasCustomPrompt="1"/>
            <p:custDataLst>
              <p:tags r:id="rId4"/>
            </p:custDataLst>
          </p:nvPr>
        </p:nvSpPr>
        <p:spPr>
          <a:xfrm>
            <a:off x="6690995" y="1631315"/>
            <a:ext cx="3646805" cy="3479165"/>
          </a:xfrm>
          <a:prstGeom prst="rect">
            <a:avLst/>
          </a:prstGeom>
          <a:noFill/>
          <a:ln>
            <a:noFill/>
          </a:ln>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11500" b="1" i="0" u="none" strike="noStrike" kern="1200" cap="none" spc="0" normalizeH="0" baseline="0" noProof="1">
                <a:ln w="22225">
                  <a:solidFill>
                    <a:schemeClr val="tx1">
                      <a:alpha val="70000"/>
                    </a:schemeClr>
                  </a:solidFill>
                </a:ln>
                <a:noFill/>
                <a:effectLst>
                  <a:innerShdw dist="12700" dir="16200000">
                    <a:schemeClr val="tx1">
                      <a:alpha val="70000"/>
                    </a:schemeClr>
                  </a:innerShdw>
                </a:effectLst>
                <a:latin typeface="+mj-ea"/>
                <a:ea typeface="+mj-ea"/>
                <a:cs typeface="MiSans" panose="00000500000000000000" charset="-122"/>
                <a:sym typeface="+mn-ea"/>
              </a:defRPr>
            </a:lvl1pPr>
          </a:lstStyle>
          <a:p>
            <a:pPr lvl="0" algn="ctr">
              <a:lnSpc>
                <a:spcPct val="100000"/>
              </a:lnSpc>
            </a:pPr>
            <a:r>
              <a:rPr err="1">
                <a:sym typeface="+mn-ea"/>
              </a:rPr>
              <a:t>编号</a:t>
            </a:r>
            <a:endParaRPr>
              <a:sym typeface="+mn-ea"/>
            </a:endParaRPr>
          </a:p>
        </p:txBody>
      </p:sp>
      <p:sp>
        <p:nvSpPr>
          <p:cNvPr id="1048704"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06"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08"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正文"/>
          <p:cNvSpPr txBox="1">
            <a:spLocks noGrp="1"/>
          </p:cNvSpPr>
          <p:nvPr>
            <p:ph idx="4"/>
            <p:custDataLst>
              <p:tags r:id="rId3"/>
            </p:custDataLst>
          </p:nvPr>
        </p:nvSpPr>
        <p:spPr>
          <a:xfrm>
            <a:off x="6411595"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2" name="正文"/>
          <p:cNvSpPr txBox="1">
            <a:spLocks noGrp="1"/>
          </p:cNvSpPr>
          <p:nvPr>
            <p:ph idx="3"/>
            <p:custDataLst>
              <p:tags r:id="rId4"/>
            </p:custDataLst>
          </p:nvPr>
        </p:nvSpPr>
        <p:spPr>
          <a:xfrm>
            <a:off x="608330"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4" name="标题"/>
          <p:cNvSpPr txBox="1">
            <a:spLocks noGrp="1"/>
          </p:cNvSpPr>
          <p:nvPr>
            <p:ph type="title" idx="2"/>
            <p:custDataLst>
              <p:tags r:id="rId5"/>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5" name="直接连接符 7"/>
          <p:cNvCxnSpPr/>
          <p:nvPr>
            <p:custDataLst>
              <p:tags r:id="rId6"/>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16" name="日期占位符 4"/>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8"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20" name="灯片编号占位符 6"/>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22" name="正文"/>
          <p:cNvSpPr txBox="1">
            <a:spLocks noGrp="1"/>
          </p:cNvSpPr>
          <p:nvPr>
            <p:ph idx="6"/>
            <p:custDataLst>
              <p:tags r:id="rId3"/>
            </p:custDataLst>
          </p:nvPr>
        </p:nvSpPr>
        <p:spPr>
          <a:xfrm>
            <a:off x="6235065"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Arial" pitchFamily="34" charset="0"/>
                <a:ea typeface="微软雅黑" panose="020b050302020402020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Arial" pitchFamily="34" charset="0"/>
                <a:ea typeface="微软雅黑" panose="020b050302020402020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5"/>
            <p:custDataLst>
              <p:tags r:id="rId4"/>
            </p:custDataLst>
          </p:nvPr>
        </p:nvSpPr>
        <p:spPr>
          <a:xfrm>
            <a:off x="6235200" y="151683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cxnSp>
        <p:nvCxnSpPr>
          <p:cNvPr id="3145737" name="直接连接符 12"/>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26" name="标题"/>
          <p:cNvSpPr txBox="1">
            <a:spLocks noGrp="1"/>
          </p:cNvSpPr>
          <p:nvPr>
            <p:ph type="title" idx="3"/>
            <p:custDataLst>
              <p:tags r:id="rId6"/>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28" name="正文"/>
          <p:cNvSpPr txBox="1">
            <a:spLocks noGrp="1"/>
          </p:cNvSpPr>
          <p:nvPr>
            <p:ph idx="2"/>
            <p:custDataLst>
              <p:tags r:id="rId7"/>
            </p:custDataLst>
          </p:nvPr>
        </p:nvSpPr>
        <p:spPr>
          <a:xfrm>
            <a:off x="608330"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标题"/>
          <p:cNvSpPr txBox="1">
            <a:spLocks noGrp="1"/>
          </p:cNvSpPr>
          <p:nvPr>
            <p:ph type="title" idx="1"/>
            <p:custDataLst>
              <p:tags r:id="rId8"/>
            </p:custDataLst>
          </p:nvPr>
        </p:nvSpPr>
        <p:spPr>
          <a:xfrm>
            <a:off x="608400" y="151683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2" name="日期占位符 6"/>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4"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6" name="灯片编号占位符 8"/>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39" name="直接连接符 6"/>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38" name="标题"/>
          <p:cNvSpPr txBox="1">
            <a:spLocks noGrp="1"/>
          </p:cNvSpPr>
          <p:nvPr>
            <p:ph type="title" idx="1"/>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40"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2"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44"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46"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52" name="正文"/>
          <p:cNvSpPr txBox="1">
            <a:spLocks noGrp="1"/>
          </p:cNvSpPr>
          <p:nvPr>
            <p:ph idx="1"/>
            <p:custDataLst>
              <p:tags r:id="rId3"/>
            </p:custDataLst>
          </p:nvPr>
        </p:nvSpPr>
        <p:spPr>
          <a:xfrm>
            <a:off x="608400" y="774000"/>
            <a:ext cx="10969200" cy="54828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9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9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9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9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4"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41" name="直接连接符 7"/>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6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62" name="副标题"/>
          <p:cNvSpPr txBox="1">
            <a:spLocks noGrp="1"/>
          </p:cNvSpPr>
          <p:nvPr>
            <p:ph type="body" idx="1" hasCustomPrompt="1"/>
            <p:custDataLst>
              <p:tags r:id="rId5"/>
            </p:custDataLst>
          </p:nvPr>
        </p:nvSpPr>
        <p:spPr>
          <a:xfrm>
            <a:off x="608400" y="1294765"/>
            <a:ext cx="10969200" cy="461645"/>
          </a:xfrm>
          <a:prstGeom prst="rect">
            <a:avLst/>
          </a:prstGeom>
          <a:noFill/>
        </p:spPr>
        <p:txBody>
          <a:bodyPr wrap="square" lIns="0" tIns="0" rIns="0" bIns="0" rtlCol="0" anchor="ctr">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latin typeface="+mj-ea"/>
                <a:ea typeface="+mj-ea"/>
                <a:cs typeface="MiSans" panose="00000500000000000000" charset="-122"/>
                <a:sym typeface="+mn-ea"/>
              </a:defRPr>
            </a:lvl1pPr>
          </a:lstStyle>
          <a:p>
            <a:pPr lvl="0" algn="ctr">
              <a:buClrTx/>
              <a:buSzTx/>
              <a:buFontTx/>
            </a:pPr>
            <a:r>
              <a:rPr>
                <a:sym typeface="+mn-ea"/>
              </a:rPr>
              <a:t>单击此处编辑母版副标题样式</a:t>
            </a:r>
            <a:endParaRPr>
              <a:sym typeface="+mn-ea"/>
            </a:endParaRPr>
          </a:p>
        </p:txBody>
      </p:sp>
      <p:sp>
        <p:nvSpPr>
          <p:cNvPr id="104876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28" descr="背景图案  中度可信度描述已自动生成"/>
          <p:cNvPicPr>
            <a:picLocks noChangeAspect="1"/>
          </p:cNvPicPr>
          <p:nvPr>
            <p:custDataLst>
              <p:tags r:id="rId2"/>
            </p:custDataLst>
          </p:nvPr>
        </p:nvPicPr>
        <p:blipFill>
          <a:blip r:embed="rId1"/>
          <a:srcRect l="20213" t="8062" r="23686" b="11948"/>
          <a:stretch>
            <a:fillRect/>
          </a:stretch>
        </p:blipFill>
        <p:spPr>
          <a:xfrm flipH="1">
            <a:off x="0" y="635"/>
            <a:ext cx="12192000" cy="6857365"/>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70" name="标题"/>
          <p:cNvSpPr txBox="1">
            <a:spLocks noGrp="1"/>
          </p:cNvSpPr>
          <p:nvPr>
            <p:ph type="title" idx="3" hasCustomPrompt="1"/>
            <p:custDataLst>
              <p:tags r:id="rId3"/>
            </p:custDataLst>
          </p:nvPr>
        </p:nvSpPr>
        <p:spPr>
          <a:xfrm>
            <a:off x="1163955" y="1778000"/>
            <a:ext cx="7683500" cy="1850390"/>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772" name="署名"/>
          <p:cNvSpPr txBox="1">
            <a:spLocks noGrp="1"/>
          </p:cNvSpPr>
          <p:nvPr>
            <p:ph type="body" idx="2" hasCustomPrompt="1"/>
            <p:custDataLst>
              <p:tags r:id="rId4"/>
            </p:custDataLst>
          </p:nvPr>
        </p:nvSpPr>
        <p:spPr>
          <a:xfrm>
            <a:off x="1182370" y="4164965"/>
            <a:ext cx="177038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单击此处编辑文本</a:t>
            </a:r>
            <a:endParaRPr>
              <a:sym typeface="+mn-ea"/>
            </a:endParaRPr>
          </a:p>
        </p:txBody>
      </p:sp>
      <p:cxnSp>
        <p:nvCxnSpPr>
          <p:cNvPr id="3145743" name="直接连接符 6"/>
          <p:cNvCxnSpPr/>
          <p:nvPr>
            <p:custDataLst>
              <p:tags r:id="rId5"/>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74"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78"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ags" Target="../tags/tag76.xml" /><Relationship Id="rId14" Type="http://schemas.openxmlformats.org/officeDocument/2006/relationships/tags" Target="../tags/tag77.xml" /><Relationship Id="rId15" Type="http://schemas.openxmlformats.org/officeDocument/2006/relationships/tags" Target="../tags/tag78.xml" /><Relationship Id="rId16" Type="http://schemas.openxmlformats.org/officeDocument/2006/relationships/tags" Target="../tags/tag79.xml" /><Relationship Id="rId17" Type="http://schemas.openxmlformats.org/officeDocument/2006/relationships/tags" Target="../tags/tag80.xml" /><Relationship Id="rId18" Type="http://schemas.openxmlformats.org/officeDocument/2006/relationships/tags" Target="../tags/tag81.xml" /><Relationship Id="rId19" Type="http://schemas.openxmlformats.org/officeDocument/2006/relationships/tags" Target="../tags/tag82.xml" /><Relationship Id="rId2" Type="http://schemas.openxmlformats.org/officeDocument/2006/relationships/slideLayout" Target="../slideLayouts/slideLayout13.xml" /><Relationship Id="rId20" Type="http://schemas.openxmlformats.org/officeDocument/2006/relationships/tags" Target="../tags/tag83.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图片1_upscayl_4x_realesrgan-x4plus"/>
          <p:cNvPicPr>
            <a:picLocks noChangeAspect="1"/>
          </p:cNvPicPr>
          <p:nvPr userDrawn="1">
            <p:custDataLst>
              <p:tags r:id="rId13"/>
            </p:custDataLst>
          </p:nvPr>
        </p:nvPicPr>
        <p:blipFill>
          <a:blip r:embed="rId12"/>
          <a:stretch>
            <a:fillRect/>
          </a:stretch>
        </p:blipFill>
        <p:spPr>
          <a:xfrm>
            <a:off x="0" y="-6221"/>
            <a:ext cx="12192000" cy="6858000"/>
          </a:xfrm>
          <a:prstGeom prst="rect">
            <a:avLst/>
          </a:prstGeom>
        </p:spPr>
      </p:pic>
      <p:cxnSp>
        <p:nvCxnSpPr>
          <p:cNvPr id="3145729" name="直接连接符 8"/>
          <p:cNvCxnSpPr/>
          <p:nvPr>
            <p:custDataLst>
              <p:tags r:id="rId14"/>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54" name="日期占位符 10"/>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11"/>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2"/>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a:spLocks noGrp="1"/>
          </p:cNvSpPr>
          <p:nvPr>
            <p:ph type="body" idx="21"/>
            <p:custDataLst>
              <p:tags r:id="rId18"/>
            </p:custDataLst>
          </p:nvPr>
        </p:nvSpPr>
        <p:spPr>
          <a:xfrm>
            <a:off x="608399" y="1400961"/>
            <a:ext cx="10969199" cy="4776002"/>
          </a:xfrm>
          <a:prstGeom prst="rect">
            <a:avLst/>
          </a:prstGeom>
        </p:spPr>
        <p:txBody>
          <a:bodyPr vert="horz" lIns="91440" tIns="45720" rIns="91440" bIns="45720" rtlCol="0">
            <a:normAutofit/>
          </a:bodyPr>
          <a:lstStyle>
            <a:lvl2pPr marR="0" lvl="1"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2pPr>
            <a:lvl3pPr marR="0" lvl="2"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3pPr>
            <a:lvl4pPr marR="0" lvl="3"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4pPr>
            <a:lvl5pPr marR="0" lvl="4"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5p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sym typeface="+mn-ea"/>
              </a:rPr>
              <a:t>单击此处编辑母版文本样式</a:t>
            </a:r>
            <a:endParaRPr lang="zh-CN" altLang="en-US">
              <a:sym typeface="+mn-ea"/>
            </a:endParaRPr>
          </a:p>
          <a:p>
            <a:pPr lvl="1">
              <a:spcBef>
                <a:spcPts val="1200"/>
              </a:spcBef>
              <a:spcAft>
                <a:spcPct val="0"/>
              </a:spcAft>
            </a:pPr>
            <a:r>
              <a:rPr lang="zh-CN" altLang="en-US">
                <a:sym typeface="+mn-ea"/>
              </a:rPr>
              <a:t>第二级</a:t>
            </a:r>
            <a:endParaRPr lang="zh-CN" altLang="en-US">
              <a:sym typeface="+mn-ea"/>
            </a:endParaRPr>
          </a:p>
          <a:p>
            <a:pPr lvl="2">
              <a:spcBef>
                <a:spcPts val="1200"/>
              </a:spcBef>
              <a:spcAft>
                <a:spcPct val="0"/>
              </a:spcAft>
            </a:pPr>
            <a:r>
              <a:rPr lang="zh-CN" altLang="en-US">
                <a:sym typeface="+mn-ea"/>
              </a:rPr>
              <a:t>第三级</a:t>
            </a:r>
            <a:endParaRPr lang="zh-CN" altLang="en-US">
              <a:sym typeface="+mn-ea"/>
            </a:endParaRPr>
          </a:p>
          <a:p>
            <a:pPr lvl="3">
              <a:spcBef>
                <a:spcPts val="1200"/>
              </a:spcBef>
              <a:spcAft>
                <a:spcPct val="0"/>
              </a:spcAft>
            </a:pPr>
            <a:r>
              <a:rPr lang="zh-CN" altLang="en-US">
                <a:sym typeface="+mn-ea"/>
              </a:rPr>
              <a:t>第四级</a:t>
            </a:r>
            <a:endParaRPr lang="zh-CN" altLang="en-US">
              <a:sym typeface="+mn-ea"/>
            </a:endParaRPr>
          </a:p>
          <a:p>
            <a:pPr lvl="4">
              <a:spcBef>
                <a:spcPts val="1200"/>
              </a:spcBef>
              <a:spcAft>
                <a:spcPct val="0"/>
              </a:spcAft>
            </a:pPr>
            <a:r>
              <a:rPr lang="zh-CN" altLang="en-US">
                <a:sym typeface="+mn-ea"/>
              </a:rPr>
              <a:t>第五级</a:t>
            </a:r>
            <a:endParaRPr lang="zh-CN" altLang="en-US">
              <a:sym typeface="+mn-ea"/>
            </a:endParaRPr>
          </a:p>
        </p:txBody>
      </p:sp>
      <p:sp>
        <p:nvSpPr>
          <p:cNvPr id="1048662" name="标题占位符 2"/>
          <p:cNvSpPr>
            <a:spLocks noGrp="1"/>
          </p:cNvSpPr>
          <p:nvPr>
            <p:ph type="title"/>
            <p:custDataLst>
              <p:tags r:id="rId19"/>
            </p:custDataLst>
          </p:nvPr>
        </p:nvSpPr>
        <p:spPr>
          <a:xfrm>
            <a:off x="608399" y="365126"/>
            <a:ext cx="10969199" cy="884004"/>
          </a:xfrm>
          <a:prstGeom prst="rect">
            <a:avLst/>
          </a:prstGeom>
          <a:noFill/>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20"/>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3665" r:id="rId2"/>
    <p:sldLayoutId id="2147493666" r:id="rId3"/>
    <p:sldLayoutId id="2147493667" r:id="rId4"/>
    <p:sldLayoutId id="2147493668" r:id="rId5"/>
    <p:sldLayoutId id="2147493669" r:id="rId6"/>
    <p:sldLayoutId id="2147493670" r:id="rId7"/>
    <p:sldLayoutId id="2147493671" r:id="rId8"/>
    <p:sldLayoutId id="2147493672" r:id="rId9"/>
    <p:sldLayoutId id="2147493673" r:id="rId10"/>
    <p:sldLayoutId id="2147493674"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tx1"/>
          </a:solidFill>
          <a:effectLst>
            <a:innerShdw dist="12700" dir="16200000">
              <a:schemeClr val="bg1">
                <a:alpha val="70000"/>
              </a:schemeClr>
            </a:innerShdw>
          </a:effectLst>
          <a:latin typeface="+mj-ea"/>
          <a:ea typeface="+mj-ea"/>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solidFill>
          <a:latin typeface="+mn-ea"/>
          <a:ea typeface="+mn-ea"/>
          <a:cs typeface="MiSans" panose="00000500000000000000" charset="-122"/>
          <a:sym typeface="+mn-ea"/>
        </a:defRPr>
      </a:lvl1pPr>
      <a:lvl2pPr marL="6858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2pPr>
      <a:lvl3pPr marL="11430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3pPr>
      <a:lvl4pPr marL="16002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4pPr>
      <a:lvl5pPr marL="20574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a:solidFill>
            <a:schemeClr val="tx1">
              <a:lumMod val="85000"/>
            </a:schemeClr>
          </a:solidFill>
          <a:latin typeface="+mn-ea"/>
          <a:ea typeface="+mn-ea"/>
          <a:cs typeface="MiSans"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5.xml" /><Relationship Id="rId11" Type="http://schemas.openxmlformats.org/officeDocument/2006/relationships/tags" Target="../tags/tag96.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notesSlide" Target="../notesSlides/notesSlide2.xml" /><Relationship Id="rId20" Type="http://schemas.openxmlformats.org/officeDocument/2006/relationships/tags" Target="../tags/tag105.xml" /><Relationship Id="rId21" Type="http://schemas.openxmlformats.org/officeDocument/2006/relationships/tags" Target="../tags/tag106.xml" /><Relationship Id="rId22" Type="http://schemas.openxmlformats.org/officeDocument/2006/relationships/tags" Target="../tags/tag10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4.xml" /><Relationship Id="rId3" Type="http://schemas.openxmlformats.org/officeDocument/2006/relationships/tags" Target="../tags/tag1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8.xml" /><Relationship Id="rId11" Type="http://schemas.openxmlformats.org/officeDocument/2006/relationships/tags" Target="../tags/tag129.xml" /><Relationship Id="rId12" Type="http://schemas.openxmlformats.org/officeDocument/2006/relationships/tags" Target="../tags/tag130.xml" /><Relationship Id="rId13" Type="http://schemas.openxmlformats.org/officeDocument/2006/relationships/tags" Target="../tags/tag131.xml" /><Relationship Id="rId14" Type="http://schemas.openxmlformats.org/officeDocument/2006/relationships/tags" Target="../tags/tag132.xml" /><Relationship Id="rId15" Type="http://schemas.openxmlformats.org/officeDocument/2006/relationships/tags" Target="../tags/tag133.xml" /><Relationship Id="rId16" Type="http://schemas.openxmlformats.org/officeDocument/2006/relationships/tags" Target="../tags/tag134.xml" /><Relationship Id="rId17" Type="http://schemas.openxmlformats.org/officeDocument/2006/relationships/tags" Target="../tags/tag13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tags" Target="../tags/tag139.xml" /><Relationship Id="rId20" Type="http://schemas.openxmlformats.org/officeDocument/2006/relationships/tags" Target="../tags/tag157.xml" /><Relationship Id="rId21" Type="http://schemas.openxmlformats.org/officeDocument/2006/relationships/tags" Target="../tags/tag158.xml" /><Relationship Id="rId22" Type="http://schemas.openxmlformats.org/officeDocument/2006/relationships/tags" Target="../tags/tag159.xml" /><Relationship Id="rId23" Type="http://schemas.openxmlformats.org/officeDocument/2006/relationships/tags" Target="../tags/tag160.xml" /><Relationship Id="rId24" Type="http://schemas.openxmlformats.org/officeDocument/2006/relationships/tags" Target="../tags/tag161.xml" /><Relationship Id="rId25" Type="http://schemas.openxmlformats.org/officeDocument/2006/relationships/tags" Target="../tags/tag162.xml" /><Relationship Id="rId3" Type="http://schemas.openxmlformats.org/officeDocument/2006/relationships/tags" Target="../tags/tag140.xml" /><Relationship Id="rId4" Type="http://schemas.openxmlformats.org/officeDocument/2006/relationships/tags" Target="../tags/tag141.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1.xml"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14" Type="http://schemas.openxmlformats.org/officeDocument/2006/relationships/tags" Target="../tags/tag214.xml" /><Relationship Id="rId15" Type="http://schemas.openxmlformats.org/officeDocument/2006/relationships/tags" Target="../tags/tag215.xml" /><Relationship Id="rId16" Type="http://schemas.openxmlformats.org/officeDocument/2006/relationships/tags" Target="../tags/tag216.xml" /><Relationship Id="rId17" Type="http://schemas.openxmlformats.org/officeDocument/2006/relationships/tags" Target="../tags/tag217.xml" /><Relationship Id="rId18" Type="http://schemas.openxmlformats.org/officeDocument/2006/relationships/tags" Target="../tags/tag218.xml" /><Relationship Id="rId19" Type="http://schemas.openxmlformats.org/officeDocument/2006/relationships/tags" Target="../tags/tag219.xml" /><Relationship Id="rId2" Type="http://schemas.openxmlformats.org/officeDocument/2006/relationships/tags" Target="../tags/tag202.xml" /><Relationship Id="rId20" Type="http://schemas.openxmlformats.org/officeDocument/2006/relationships/tags" Target="../tags/tag220.xml" /><Relationship Id="rId21" Type="http://schemas.openxmlformats.org/officeDocument/2006/relationships/tags" Target="../tags/tag221.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2.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tags" Target="../tags/tag226.xml"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tags" Target="../tags/tag23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02400213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3"/>
          <p:cNvSpPr>
            <a:spLocks noGrp="1"/>
          </p:cNvSpPr>
          <p:nvPr>
            <p:ph type="title" idx="4"/>
            <p:custDataLst>
              <p:tags r:id="rId3"/>
            </p:custDataLst>
          </p:nvPr>
        </p:nvSpPr>
        <p:spPr>
          <a:xfrm>
            <a:off x="1163955" y="2496185"/>
            <a:ext cx="7683500" cy="1132205"/>
          </a:xfrm>
        </p:spPr>
        <p:txBody>
          <a:bodyPr>
            <a:normAutofit fontScale="90000"/>
          </a:bodyPr>
          <a:lstStyle/>
          <a:p>
            <a:r>
              <a:rPr lang="zh-CN" altLang="en-US"/>
              <a:t>《国际结算笔记》PPT课件</a:t>
            </a:r>
            <a:endParaRPr lang="zh-CN" altLang="en-US"/>
          </a:p>
        </p:txBody>
      </p:sp>
      <p:sp>
        <p:nvSpPr>
          <p:cNvPr id="1048650" name="文本占位符 4"/>
          <p:cNvSpPr>
            <a:spLocks noGrp="1"/>
          </p:cNvSpPr>
          <p:nvPr>
            <p:ph type="body" idx="3"/>
            <p:custDataLst>
              <p:tags r:id="rId4"/>
            </p:custDataLst>
          </p:nvPr>
        </p:nvSpPr>
        <p:spPr>
          <a:xfrm>
            <a:off x="1163955" y="1983740"/>
            <a:ext cx="7683500" cy="512445"/>
          </a:xfrm>
        </p:spPr>
        <p:txBody>
          <a:bodyPr>
            <a:normAutofit fontScale="92857" lnSpcReduction="20000"/>
          </a:bodyPr>
          <a:lstStyle/>
          <a:p>
            <a:r>
              <a:rPr lang="zh-CN" altLang="en-US"/>
              <a:t>添加文档副标题</a:t>
            </a:r>
            <a:endParaRPr lang="zh-CN" altLang="en-US"/>
          </a:p>
        </p:txBody>
      </p:sp>
      <p:sp>
        <p:nvSpPr>
          <p:cNvPr id="1048652" name="文本占位符 5"/>
          <p:cNvSpPr>
            <a:spLocks noGrp="1"/>
          </p:cNvSpPr>
          <p:nvPr>
            <p:ph type="body" idx="2"/>
            <p:custDataLst>
              <p:tags r:id="rId5"/>
            </p:custDataLst>
          </p:nvPr>
        </p:nvSpPr>
        <p:spPr>
          <a:xfrm>
            <a:off x="1163955" y="4164965"/>
            <a:ext cx="7683500" cy="427355"/>
          </a:xfrm>
        </p:spPr>
        <p:txBody>
          <a:bodyPr/>
          <a:lstStyle/>
          <a:p>
            <a:r>
              <a:rPr lang="zh-CN" altLang="en-US"/>
              <a:t>汇报人：</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2" name="文本占位符 4"/>
          <p:cNvSpPr>
            <a:spLocks noGrp="1"/>
          </p:cNvSpPr>
          <p:nvPr>
            <p:ph type="body" idx="2"/>
            <p:custDataLst>
              <p:tags r:id="rId3"/>
            </p:custDataLst>
          </p:nvPr>
        </p:nvSpPr>
        <p:spPr>
          <a:xfrm>
            <a:off x="689610" y="4238625"/>
            <a:ext cx="4030345" cy="878840"/>
          </a:xfrm>
        </p:spPr>
        <p:txBody>
          <a:bodyPr>
            <a:normAutofit fontScale="88636" lnSpcReduction="20000"/>
          </a:bodyPr>
          <a:lstStyle/>
          <a:p>
            <a:r>
              <a:rPr lang="zh-CN" altLang="en-US"/>
              <a:t>CONTENTS</a:t>
            </a:r>
            <a:endParaRPr lang="zh-CN" altLang="en-US"/>
          </a:p>
        </p:txBody>
      </p:sp>
      <p:sp>
        <p:nvSpPr>
          <p:cNvPr id="1048794" name="标题 5"/>
          <p:cNvSpPr>
            <a:spLocks noGrp="1"/>
          </p:cNvSpPr>
          <p:nvPr>
            <p:ph type="title" idx="1"/>
            <p:custDataLst>
              <p:tags r:id="rId4"/>
            </p:custDataLst>
          </p:nvPr>
        </p:nvSpPr>
        <p:spPr>
          <a:xfrm>
            <a:off x="681355" y="5132705"/>
            <a:ext cx="4038600" cy="878840"/>
          </a:xfrm>
        </p:spPr>
        <p:txBody>
          <a:bodyPr>
            <a:normAutofit fontScale="90000"/>
          </a:bodyPr>
          <a:lstStyle/>
          <a:p>
            <a:r>
              <a:rPr lang="zh-CN" altLang="en-US"/>
              <a:t>目录</a:t>
            </a:r>
            <a:endParaRPr lang="zh-CN" altLang="en-US"/>
          </a:p>
        </p:txBody>
      </p:sp>
      <p:cxnSp>
        <p:nvCxnSpPr>
          <p:cNvPr id="3145747" name="直接连接符 36"/>
          <p:cNvCxnSpPr/>
          <p:nvPr>
            <p:custDataLst>
              <p:tags r:id="rId5"/>
            </p:custDataLst>
          </p:nvPr>
        </p:nvCxnSpPr>
        <p:spPr>
          <a:xfrm>
            <a:off x="2739691" y="1844664"/>
            <a:ext cx="549021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49" name="直接连接符 37"/>
          <p:cNvCxnSpPr/>
          <p:nvPr>
            <p:custDataLst>
              <p:tags r:id="rId6"/>
            </p:custDataLst>
          </p:nvPr>
        </p:nvCxnSpPr>
        <p:spPr>
          <a:xfrm>
            <a:off x="3462902" y="2562731"/>
            <a:ext cx="535368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1" name="直接连接符 38"/>
          <p:cNvCxnSpPr/>
          <p:nvPr>
            <p:custDataLst>
              <p:tags r:id="rId7"/>
            </p:custDataLst>
          </p:nvPr>
        </p:nvCxnSpPr>
        <p:spPr>
          <a:xfrm>
            <a:off x="4264218" y="3259843"/>
            <a:ext cx="504761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8"/>
            </p:custDataLst>
          </p:nvPr>
        </p:nvSpPr>
        <p:spPr>
          <a:xfrm>
            <a:off x="3294380" y="123825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01.</a:t>
            </a:r>
            <a:endParaRPr lang="en-US" altLang="zh-CN" sz="2800">
              <a:ln>
                <a:solidFill>
                  <a:schemeClr val="accent1"/>
                </a:solidFill>
              </a:ln>
              <a:noFill/>
              <a:latin typeface="MiSans Heavy"/>
              <a:cs typeface="MiSans" panose="00000500000000000000" charset="-122"/>
            </a:endParaRPr>
          </a:p>
        </p:txBody>
      </p:sp>
      <p:sp>
        <p:nvSpPr>
          <p:cNvPr id="1048798" name="标题"/>
          <p:cNvSpPr txBox="1"/>
          <p:nvPr>
            <p:custDataLst>
              <p:tags r:id="rId9"/>
            </p:custDataLst>
          </p:nvPr>
        </p:nvSpPr>
        <p:spPr>
          <a:xfrm>
            <a:off x="4018280" y="1265555"/>
            <a:ext cx="715073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单击此处添加文本</a:t>
            </a:r>
            <a:endParaRPr lang="zh-CN" altLang="en-US" sz="2400">
              <a:effectLst/>
              <a:latin typeface="+mj-ea"/>
              <a:ea typeface="+mj-ea"/>
              <a:cs typeface="MiSans" panose="00000500000000000000" charset="-122"/>
            </a:endParaRPr>
          </a:p>
        </p:txBody>
      </p:sp>
      <p:sp>
        <p:nvSpPr>
          <p:cNvPr id="1048800" name="序号"/>
          <p:cNvSpPr txBox="1"/>
          <p:nvPr>
            <p:custDataLst>
              <p:tags r:id="rId10"/>
            </p:custDataLst>
          </p:nvPr>
        </p:nvSpPr>
        <p:spPr>
          <a:xfrm>
            <a:off x="3785870" y="196088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02.</a:t>
            </a:r>
            <a:endParaRPr lang="en-US" altLang="zh-CN" sz="2800">
              <a:ln>
                <a:solidFill>
                  <a:schemeClr val="accent1"/>
                </a:solidFill>
              </a:ln>
              <a:noFill/>
              <a:latin typeface="MiSans Heavy"/>
              <a:cs typeface="MiSans" panose="00000500000000000000" charset="-122"/>
            </a:endParaRPr>
          </a:p>
        </p:txBody>
      </p:sp>
      <p:sp>
        <p:nvSpPr>
          <p:cNvPr id="1048802" name="标题"/>
          <p:cNvSpPr txBox="1"/>
          <p:nvPr>
            <p:custDataLst>
              <p:tags r:id="rId11"/>
            </p:custDataLst>
          </p:nvPr>
        </p:nvSpPr>
        <p:spPr>
          <a:xfrm>
            <a:off x="4591050" y="1988185"/>
            <a:ext cx="657860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国际结算概述</a:t>
            </a:r>
            <a:endParaRPr lang="zh-CN" altLang="en-US" sz="2400">
              <a:effectLst/>
              <a:latin typeface="+mj-ea"/>
              <a:ea typeface="+mj-ea"/>
              <a:cs typeface="MiSans" panose="00000500000000000000" charset="-122"/>
            </a:endParaRPr>
          </a:p>
        </p:txBody>
      </p:sp>
      <p:sp>
        <p:nvSpPr>
          <p:cNvPr id="1048804" name="序号"/>
          <p:cNvSpPr txBox="1"/>
          <p:nvPr>
            <p:custDataLst>
              <p:tags r:id="rId12"/>
            </p:custDataLst>
          </p:nvPr>
        </p:nvSpPr>
        <p:spPr>
          <a:xfrm>
            <a:off x="4368165" y="263969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03.</a:t>
            </a:r>
            <a:endParaRPr lang="en-US" altLang="zh-CN" sz="2800">
              <a:ln>
                <a:solidFill>
                  <a:schemeClr val="accent1"/>
                </a:solidFill>
              </a:ln>
              <a:noFill/>
              <a:latin typeface="MiSans Heavy"/>
              <a:cs typeface="MiSans" panose="00000500000000000000" charset="-122"/>
            </a:endParaRPr>
          </a:p>
        </p:txBody>
      </p:sp>
      <p:sp>
        <p:nvSpPr>
          <p:cNvPr id="1048806" name="标题"/>
          <p:cNvSpPr txBox="1"/>
          <p:nvPr>
            <p:custDataLst>
              <p:tags r:id="rId13"/>
            </p:custDataLst>
          </p:nvPr>
        </p:nvSpPr>
        <p:spPr>
          <a:xfrm>
            <a:off x="5163185" y="2672080"/>
            <a:ext cx="600583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国际结算工具</a:t>
            </a:r>
            <a:endParaRPr lang="zh-CN" altLang="en-US" sz="2400">
              <a:effectLst/>
              <a:latin typeface="+mj-ea"/>
              <a:ea typeface="+mj-ea"/>
              <a:cs typeface="MiSans" panose="00000500000000000000" charset="-122"/>
            </a:endParaRPr>
          </a:p>
        </p:txBody>
      </p:sp>
      <p:cxnSp>
        <p:nvCxnSpPr>
          <p:cNvPr id="3145753" name="直接连接符 9"/>
          <p:cNvCxnSpPr/>
          <p:nvPr>
            <p:custDataLst>
              <p:tags r:id="rId14"/>
            </p:custDataLst>
          </p:nvPr>
        </p:nvCxnSpPr>
        <p:spPr>
          <a:xfrm>
            <a:off x="4432601" y="4007474"/>
            <a:ext cx="548132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5" name="直接连接符 10"/>
          <p:cNvCxnSpPr/>
          <p:nvPr>
            <p:custDataLst>
              <p:tags r:id="rId15"/>
            </p:custDataLst>
          </p:nvPr>
        </p:nvCxnSpPr>
        <p:spPr>
          <a:xfrm>
            <a:off x="5155812" y="4725541"/>
            <a:ext cx="533717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16"/>
            </p:custDataLst>
          </p:nvPr>
        </p:nvSpPr>
        <p:spPr>
          <a:xfrm>
            <a:off x="4942840" y="336550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04.</a:t>
            </a:r>
            <a:endParaRPr lang="en-US" altLang="zh-CN" sz="2800">
              <a:ln>
                <a:solidFill>
                  <a:schemeClr val="accent1"/>
                </a:solidFill>
              </a:ln>
              <a:noFill/>
              <a:latin typeface="MiSans Heavy"/>
              <a:cs typeface="MiSans" panose="00000500000000000000" charset="-122"/>
            </a:endParaRPr>
          </a:p>
        </p:txBody>
      </p:sp>
      <p:sp>
        <p:nvSpPr>
          <p:cNvPr id="1048810" name="标题"/>
          <p:cNvSpPr txBox="1"/>
          <p:nvPr>
            <p:custDataLst>
              <p:tags r:id="rId17"/>
            </p:custDataLst>
          </p:nvPr>
        </p:nvSpPr>
        <p:spPr>
          <a:xfrm>
            <a:off x="5666740" y="3392805"/>
            <a:ext cx="550291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国际结算流程</a:t>
            </a:r>
            <a:endParaRPr lang="zh-CN" altLang="en-US" sz="2400">
              <a:effectLst/>
              <a:latin typeface="+mj-ea"/>
              <a:ea typeface="+mj-ea"/>
              <a:cs typeface="MiSans" panose="00000500000000000000" charset="-122"/>
            </a:endParaRPr>
          </a:p>
        </p:txBody>
      </p:sp>
      <p:sp>
        <p:nvSpPr>
          <p:cNvPr id="1048812" name="序号"/>
          <p:cNvSpPr txBox="1"/>
          <p:nvPr>
            <p:custDataLst>
              <p:tags r:id="rId18"/>
            </p:custDataLst>
          </p:nvPr>
        </p:nvSpPr>
        <p:spPr>
          <a:xfrm>
            <a:off x="5478780" y="412369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05.</a:t>
            </a:r>
            <a:endParaRPr lang="en-US" altLang="zh-CN" sz="2800">
              <a:ln>
                <a:solidFill>
                  <a:schemeClr val="accent1"/>
                </a:solidFill>
              </a:ln>
              <a:noFill/>
              <a:latin typeface="MiSans Heavy"/>
              <a:cs typeface="MiSans" panose="00000500000000000000" charset="-122"/>
            </a:endParaRPr>
          </a:p>
        </p:txBody>
      </p:sp>
      <p:sp>
        <p:nvSpPr>
          <p:cNvPr id="1048814" name="标题"/>
          <p:cNvSpPr txBox="1"/>
          <p:nvPr>
            <p:custDataLst>
              <p:tags r:id="rId19"/>
            </p:custDataLst>
          </p:nvPr>
        </p:nvSpPr>
        <p:spPr>
          <a:xfrm>
            <a:off x="6283960" y="4150995"/>
            <a:ext cx="488632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国际结算风险管理</a:t>
            </a:r>
            <a:endParaRPr lang="zh-CN" altLang="en-US" sz="2400">
              <a:effectLst/>
              <a:latin typeface="+mj-ea"/>
              <a:ea typeface="+mj-ea"/>
              <a:cs typeface="MiSans" panose="00000500000000000000" charset="-122"/>
            </a:endParaRPr>
          </a:p>
        </p:txBody>
      </p:sp>
      <p:sp>
        <p:nvSpPr>
          <p:cNvPr id="1048816" name="序号"/>
          <p:cNvSpPr txBox="1"/>
          <p:nvPr>
            <p:custDataLst>
              <p:tags r:id="rId20"/>
            </p:custDataLst>
          </p:nvPr>
        </p:nvSpPr>
        <p:spPr>
          <a:xfrm>
            <a:off x="6061075" y="480250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06.</a:t>
            </a:r>
            <a:endParaRPr lang="en-US" altLang="zh-CN" sz="2800">
              <a:ln>
                <a:solidFill>
                  <a:schemeClr val="accent1"/>
                </a:solidFill>
              </a:ln>
              <a:noFill/>
              <a:latin typeface="MiSans Heavy"/>
              <a:cs typeface="MiSans" panose="00000500000000000000" charset="-122"/>
            </a:endParaRPr>
          </a:p>
        </p:txBody>
      </p:sp>
      <p:sp>
        <p:nvSpPr>
          <p:cNvPr id="1048818" name="标题"/>
          <p:cNvSpPr txBox="1"/>
          <p:nvPr>
            <p:custDataLst>
              <p:tags r:id="rId21"/>
            </p:custDataLst>
          </p:nvPr>
        </p:nvSpPr>
        <p:spPr>
          <a:xfrm>
            <a:off x="6856095" y="4834890"/>
            <a:ext cx="431355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国际结算法规与惯例</a:t>
            </a:r>
            <a:endParaRPr lang="zh-CN" altLang="en-US" sz="2400">
              <a:effectLst/>
              <a:latin typeface="+mj-ea"/>
              <a:ea typeface="+mj-ea"/>
              <a:cs typeface="MiSans" panose="00000500000000000000" charset="-122"/>
            </a:endParaRPr>
          </a:p>
        </p:txBody>
      </p:sp>
    </p:spTree>
    <p:custDataLst>
      <p:tags r:id="rId22"/>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6" name="标题 1"/>
          <p:cNvSpPr>
            <a:spLocks noGrp="1"/>
          </p:cNvSpPr>
          <p:nvPr>
            <p:ph type="title" idx="2"/>
            <p:custDataLst>
              <p:tags r:id="rId3"/>
            </p:custDataLst>
          </p:nvPr>
        </p:nvSpPr>
        <p:spPr>
          <a:xfrm>
            <a:off x="1336040" y="1631315"/>
            <a:ext cx="5967095" cy="3479165"/>
          </a:xfrm>
        </p:spPr>
        <p:txBody>
          <a:bodyPr/>
          <a:lstStyle/>
          <a:p>
            <a:r>
              <a:rPr lang="zh-CN" altLang="en-US"/>
              <a:t>添加章节标题</a:t>
            </a:r>
            <a:endParaRPr lang="zh-CN" altLang="en-US"/>
          </a:p>
        </p:txBody>
      </p:sp>
      <p:sp>
        <p:nvSpPr>
          <p:cNvPr id="1048858" name="文本占位符 3"/>
          <p:cNvSpPr>
            <a:spLocks noGrp="1"/>
          </p:cNvSpPr>
          <p:nvPr>
            <p:ph type="body" idx="1"/>
            <p:custDataLst>
              <p:tags r:id="rId4"/>
            </p:custDataLst>
          </p:nvPr>
        </p:nvSpPr>
        <p:spPr>
          <a:xfrm>
            <a:off x="6690995" y="1631315"/>
            <a:ext cx="3646805" cy="3479165"/>
          </a:xfrm>
        </p:spPr>
        <p:txBody>
          <a:bodyPr/>
          <a:lstStyle/>
          <a:p>
            <a:r>
              <a:rPr lang="zh-CN" altLang="en-US"/>
              <a:t>01</a:t>
            </a:r>
            <a:endParaRPr lang="zh-CN" altLang="en-US"/>
          </a:p>
        </p:txBody>
      </p:sp>
    </p:spTree>
    <p:custDataLst>
      <p:tags r:id="rId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2" name="标题 1"/>
          <p:cNvSpPr>
            <a:spLocks noGrp="1"/>
          </p:cNvSpPr>
          <p:nvPr>
            <p:ph type="title" idx="2"/>
            <p:custDataLst>
              <p:tags r:id="rId3"/>
            </p:custDataLst>
          </p:nvPr>
        </p:nvSpPr>
        <p:spPr>
          <a:xfrm>
            <a:off x="1336040" y="1631315"/>
            <a:ext cx="5967095" cy="3479165"/>
          </a:xfrm>
        </p:spPr>
        <p:txBody>
          <a:bodyPr/>
          <a:lstStyle/>
          <a:p>
            <a:r>
              <a:rPr lang="zh-CN" altLang="en-US"/>
              <a:t>国际结算概述</a:t>
            </a:r>
            <a:endParaRPr lang="zh-CN" altLang="en-US"/>
          </a:p>
        </p:txBody>
      </p:sp>
      <p:sp>
        <p:nvSpPr>
          <p:cNvPr id="1048894" name="文本占位符 3"/>
          <p:cNvSpPr>
            <a:spLocks noGrp="1"/>
          </p:cNvSpPr>
          <p:nvPr>
            <p:ph type="body" idx="1"/>
            <p:custDataLst>
              <p:tags r:id="rId4"/>
            </p:custDataLst>
          </p:nvPr>
        </p:nvSpPr>
        <p:spPr>
          <a:xfrm>
            <a:off x="6690995" y="1631315"/>
            <a:ext cx="3646805" cy="3479165"/>
          </a:xfrm>
        </p:spPr>
        <p:txBody>
          <a:bodyPr/>
          <a:lstStyle/>
          <a:p>
            <a:r>
              <a:rPr lang="zh-CN" altLang="en-US"/>
              <a:t>02</a:t>
            </a:r>
            <a:endParaRPr lang="zh-CN" altLang="en-US"/>
          </a:p>
        </p:txBody>
      </p:sp>
    </p:spTree>
    <p:custDataLst>
      <p:tags r:id="rId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56" name="标题 2"/>
          <p:cNvSpPr>
            <a:spLocks noGrp="1"/>
          </p:cNvSpPr>
          <p:nvPr>
            <p:ph type="title" idx="2"/>
          </p:nvPr>
        </p:nvSpPr>
        <p:spPr/>
        <p:txBody>
          <a:bodyPr>
            <a:normAutofit fontScale="90000"/>
          </a:bodyPr>
          <a:lstStyle/>
          <a:p>
            <a:r>
              <a:rPr lang="zh-CN" altLang="en-US"/>
              <a:t>定义与特点</a:t>
            </a:r>
            <a:endParaRPr lang="zh-CN" altLang="en-US"/>
          </a:p>
        </p:txBody>
      </p:sp>
      <p:sp>
        <p:nvSpPr>
          <p:cNvPr id="1048958" name="正文"/>
          <p:cNvSpPr txBox="1"/>
          <p:nvPr>
            <p:custDataLst>
              <p:tags r:id="rId2"/>
            </p:custDataLst>
          </p:nvPr>
        </p:nvSpPr>
        <p:spPr>
          <a:xfrm>
            <a:off x="608330" y="2172759"/>
            <a:ext cx="10968990" cy="145009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国际结算的定义：指涉及两个或两个以上国家之间因商品、劳务、技术和资金等交易而产生的债权债务的清偿和结算。</a:t>
            </a:r>
            <a:endParaRPr lang="zh-CN" altLang="en-US" sz="1200" spc="150">
              <a:solidFill>
                <a:schemeClr val="tx1">
                  <a:lumMod val="65000"/>
                  <a:lumOff val="35000"/>
                </a:schemeClr>
              </a:solidFill>
              <a:latin typeface="+mn-ea"/>
              <a:sym typeface="+mn-ea"/>
            </a:endParaRPr>
          </a:p>
        </p:txBody>
      </p:sp>
      <p:sp>
        <p:nvSpPr>
          <p:cNvPr id="1048960" name="正文"/>
          <p:cNvSpPr txBox="1"/>
          <p:nvPr>
            <p:custDataLst>
              <p:tags r:id="rId3"/>
            </p:custDataLst>
          </p:nvPr>
        </p:nvSpPr>
        <p:spPr>
          <a:xfrm>
            <a:off x="608330" y="4059376"/>
            <a:ext cx="10968990" cy="145009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国际结算的特点：跨国性、复杂性、风险性、多样性。</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94" name="标题 2"/>
          <p:cNvSpPr>
            <a:spLocks noGrp="1"/>
          </p:cNvSpPr>
          <p:nvPr>
            <p:ph type="title" idx="2"/>
          </p:nvPr>
        </p:nvSpPr>
        <p:spPr/>
        <p:txBody>
          <a:bodyPr>
            <a:normAutofit fontScale="90000"/>
          </a:bodyPr>
          <a:lstStyle/>
          <a:p>
            <a:r>
              <a:rPr lang="zh-CN" altLang="en-US"/>
              <a:t>目的与意义</a:t>
            </a:r>
            <a:endParaRPr lang="zh-CN" altLang="en-US"/>
          </a:p>
        </p:txBody>
      </p:sp>
      <p:sp>
        <p:nvSpPr>
          <p:cNvPr id="1048996" name="矩形 31"/>
          <p:cNvSpPr/>
          <p:nvPr>
            <p:custDataLst>
              <p:tags r:id="rId2"/>
            </p:custDataLst>
          </p:nvPr>
        </p:nvSpPr>
        <p:spPr>
          <a:xfrm>
            <a:off x="2664804" y="1452880"/>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定义国际结算的概念和范围</a:t>
            </a:r>
            <a:endParaRPr lang="zh-CN" altLang="en-US" sz="1200" spc="150">
              <a:solidFill>
                <a:schemeClr val="tx1">
                  <a:lumMod val="65000"/>
                  <a:lumOff val="35000"/>
                </a:schemeClr>
              </a:solidFill>
              <a:latin typeface="+mn-ea"/>
              <a:sym typeface="+mn-ea"/>
            </a:endParaRPr>
          </a:p>
        </p:txBody>
      </p:sp>
      <p:sp>
        <p:nvSpPr>
          <p:cNvPr id="1048998" name="矩形 4"/>
          <p:cNvSpPr/>
          <p:nvPr>
            <p:custDataLst>
              <p:tags r:id="rId3"/>
            </p:custDataLst>
          </p:nvPr>
        </p:nvSpPr>
        <p:spPr>
          <a:xfrm>
            <a:off x="2664804" y="2692567"/>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阐述国际结算的目的和意义</a:t>
            </a:r>
            <a:endParaRPr lang="zh-CN" altLang="en-US" sz="1200" spc="150">
              <a:solidFill>
                <a:schemeClr val="tx1">
                  <a:lumMod val="65000"/>
                  <a:lumOff val="35000"/>
                </a:schemeClr>
              </a:solidFill>
              <a:latin typeface="+mn-ea"/>
              <a:sym typeface="+mn-ea"/>
            </a:endParaRPr>
          </a:p>
        </p:txBody>
      </p:sp>
      <p:sp>
        <p:nvSpPr>
          <p:cNvPr id="1049000" name="矩形 5"/>
          <p:cNvSpPr/>
          <p:nvPr>
            <p:custDataLst>
              <p:tags r:id="rId4"/>
            </p:custDataLst>
          </p:nvPr>
        </p:nvSpPr>
        <p:spPr>
          <a:xfrm>
            <a:off x="2664804" y="3932254"/>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分析国际结算对国际贸易的重要性</a:t>
            </a:r>
            <a:endParaRPr lang="zh-CN" altLang="en-US" sz="1200" spc="150">
              <a:solidFill>
                <a:schemeClr val="tx1">
                  <a:lumMod val="65000"/>
                  <a:lumOff val="35000"/>
                </a:schemeClr>
              </a:solidFill>
              <a:latin typeface="+mn-ea"/>
              <a:sym typeface="+mn-ea"/>
            </a:endParaRPr>
          </a:p>
        </p:txBody>
      </p:sp>
      <p:sp>
        <p:nvSpPr>
          <p:cNvPr id="1049002" name="矩形 7"/>
          <p:cNvSpPr/>
          <p:nvPr>
            <p:custDataLst>
              <p:tags r:id="rId5"/>
            </p:custDataLst>
          </p:nvPr>
        </p:nvSpPr>
        <p:spPr>
          <a:xfrm>
            <a:off x="2664804" y="5171941"/>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介绍国际结算的主要方式和工具</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36" name="标题 2"/>
          <p:cNvSpPr>
            <a:spLocks noGrp="1"/>
          </p:cNvSpPr>
          <p:nvPr>
            <p:ph type="title" idx="2"/>
          </p:nvPr>
        </p:nvSpPr>
        <p:spPr/>
        <p:txBody>
          <a:bodyPr>
            <a:normAutofit fontScale="90000"/>
          </a:bodyPr>
          <a:lstStyle/>
          <a:p>
            <a:r>
              <a:rPr lang="zh-CN" altLang="en-US"/>
              <a:t>国际结算方式分类</a:t>
            </a:r>
            <a:endParaRPr lang="zh-CN" altLang="en-US"/>
          </a:p>
        </p:txBody>
      </p:sp>
      <p:sp>
        <p:nvSpPr>
          <p:cNvPr id="1049038" name="对角圆角矩形 15"/>
          <p:cNvSpPr/>
          <p:nvPr>
            <p:custDataLst>
              <p:tags r:id="rId2"/>
            </p:custDataLst>
          </p:nvPr>
        </p:nvSpPr>
        <p:spPr>
          <a:xfrm>
            <a:off x="1482735" y="4166107"/>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40" name="对角圆角矩形 16"/>
          <p:cNvSpPr/>
          <p:nvPr>
            <p:custDataLst>
              <p:tags r:id="rId3"/>
            </p:custDataLst>
          </p:nvPr>
        </p:nvSpPr>
        <p:spPr>
          <a:xfrm>
            <a:off x="1482735" y="4024975"/>
            <a:ext cx="561165" cy="53547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42" name="直角三角形 17"/>
          <p:cNvSpPr/>
          <p:nvPr>
            <p:custDataLst>
              <p:tags r:id="rId4"/>
            </p:custDataLst>
          </p:nvPr>
        </p:nvSpPr>
        <p:spPr>
          <a:xfrm>
            <a:off x="2044025" y="4025622"/>
            <a:ext cx="84549" cy="14091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44" name="文本框 27"/>
          <p:cNvSpPr txBox="1"/>
          <p:nvPr>
            <p:custDataLst>
              <p:tags r:id="rId5"/>
            </p:custDataLst>
          </p:nvPr>
        </p:nvSpPr>
        <p:spPr>
          <a:xfrm>
            <a:off x="2080279" y="4177112"/>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信用证</a:t>
            </a:r>
            <a:endParaRPr lang="en-US" altLang="zh-CN">
              <a:solidFill>
                <a:schemeClr val="dk1">
                  <a:lumMod val="80000"/>
                  <a:lumOff val="20000"/>
                </a:schemeClr>
              </a:solidFill>
              <a:latin typeface="+mn-ea"/>
              <a:sym typeface="+mn-ea"/>
            </a:endParaRPr>
          </a:p>
        </p:txBody>
      </p:sp>
      <p:sp>
        <p:nvSpPr>
          <p:cNvPr id="1049046" name="对角圆角矩形 52"/>
          <p:cNvSpPr/>
          <p:nvPr>
            <p:custDataLst>
              <p:tags r:id="rId6"/>
            </p:custDataLst>
          </p:nvPr>
        </p:nvSpPr>
        <p:spPr>
          <a:xfrm>
            <a:off x="1482735" y="1594659"/>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48" name="对角圆角矩形 53"/>
          <p:cNvSpPr/>
          <p:nvPr>
            <p:custDataLst>
              <p:tags r:id="rId7"/>
            </p:custDataLst>
          </p:nvPr>
        </p:nvSpPr>
        <p:spPr>
          <a:xfrm>
            <a:off x="1482735" y="1452880"/>
            <a:ext cx="561165" cy="53547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0" name="直角三角形 54"/>
          <p:cNvSpPr/>
          <p:nvPr>
            <p:custDataLst>
              <p:tags r:id="rId8"/>
            </p:custDataLst>
          </p:nvPr>
        </p:nvSpPr>
        <p:spPr>
          <a:xfrm>
            <a:off x="2044025" y="1453527"/>
            <a:ext cx="84549" cy="14091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2" name="文本框 56"/>
          <p:cNvSpPr txBox="1"/>
          <p:nvPr>
            <p:custDataLst>
              <p:tags r:id="rId9"/>
            </p:custDataLst>
          </p:nvPr>
        </p:nvSpPr>
        <p:spPr>
          <a:xfrm>
            <a:off x="2080279" y="159789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汇款</a:t>
            </a:r>
            <a:endParaRPr lang="zh-CN" altLang="en-US">
              <a:solidFill>
                <a:schemeClr val="dk1">
                  <a:lumMod val="80000"/>
                  <a:lumOff val="20000"/>
                </a:schemeClr>
              </a:solidFill>
              <a:latin typeface="+mn-ea"/>
              <a:sym typeface="+mn-ea"/>
            </a:endParaRPr>
          </a:p>
        </p:txBody>
      </p:sp>
      <p:sp>
        <p:nvSpPr>
          <p:cNvPr id="1049054" name="对角圆角矩形 5"/>
          <p:cNvSpPr/>
          <p:nvPr>
            <p:custDataLst>
              <p:tags r:id="rId10"/>
            </p:custDataLst>
          </p:nvPr>
        </p:nvSpPr>
        <p:spPr>
          <a:xfrm>
            <a:off x="1482735" y="2880383"/>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6" name="对角圆角矩形 6"/>
          <p:cNvSpPr/>
          <p:nvPr>
            <p:custDataLst>
              <p:tags r:id="rId11"/>
            </p:custDataLst>
          </p:nvPr>
        </p:nvSpPr>
        <p:spPr>
          <a:xfrm>
            <a:off x="1482735" y="2738604"/>
            <a:ext cx="561165" cy="53547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8" name="直角三角形 7"/>
          <p:cNvSpPr/>
          <p:nvPr>
            <p:custDataLst>
              <p:tags r:id="rId12"/>
            </p:custDataLst>
          </p:nvPr>
        </p:nvSpPr>
        <p:spPr>
          <a:xfrm>
            <a:off x="2044025" y="2739899"/>
            <a:ext cx="84549" cy="14091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0" name="文本框 8"/>
          <p:cNvSpPr txBox="1"/>
          <p:nvPr>
            <p:custDataLst>
              <p:tags r:id="rId13"/>
            </p:custDataLst>
          </p:nvPr>
        </p:nvSpPr>
        <p:spPr>
          <a:xfrm>
            <a:off x="2080279" y="2891389"/>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托收</a:t>
            </a:r>
            <a:endParaRPr lang="zh-CN" altLang="en-US">
              <a:solidFill>
                <a:schemeClr val="dk1">
                  <a:lumMod val="80000"/>
                  <a:lumOff val="20000"/>
                </a:schemeClr>
              </a:solidFill>
              <a:latin typeface="+mn-ea"/>
              <a:sym typeface="+mn-ea"/>
            </a:endParaRPr>
          </a:p>
        </p:txBody>
      </p:sp>
      <p:sp>
        <p:nvSpPr>
          <p:cNvPr id="1049062" name="对角圆角矩形 9"/>
          <p:cNvSpPr/>
          <p:nvPr>
            <p:custDataLst>
              <p:tags r:id="rId14"/>
            </p:custDataLst>
          </p:nvPr>
        </p:nvSpPr>
        <p:spPr>
          <a:xfrm>
            <a:off x="1482735" y="5452478"/>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4" name="对角圆角矩形 10"/>
          <p:cNvSpPr/>
          <p:nvPr>
            <p:custDataLst>
              <p:tags r:id="rId15"/>
            </p:custDataLst>
          </p:nvPr>
        </p:nvSpPr>
        <p:spPr>
          <a:xfrm>
            <a:off x="1482735" y="5310699"/>
            <a:ext cx="561165" cy="53547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6" name="直角三角形 11"/>
          <p:cNvSpPr/>
          <p:nvPr>
            <p:custDataLst>
              <p:tags r:id="rId16"/>
            </p:custDataLst>
          </p:nvPr>
        </p:nvSpPr>
        <p:spPr>
          <a:xfrm>
            <a:off x="2044025" y="5311346"/>
            <a:ext cx="84549" cy="14091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8" name="文本框 12"/>
          <p:cNvSpPr txBox="1"/>
          <p:nvPr>
            <p:custDataLst>
              <p:tags r:id="rId17"/>
            </p:custDataLst>
          </p:nvPr>
        </p:nvSpPr>
        <p:spPr>
          <a:xfrm>
            <a:off x="2080279" y="546283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保函和备用信用证</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02" name="标题 1"/>
          <p:cNvSpPr>
            <a:spLocks noGrp="1"/>
          </p:cNvSpPr>
          <p:nvPr>
            <p:ph type="title" idx="2"/>
            <p:custDataLst>
              <p:tags r:id="rId3"/>
            </p:custDataLst>
          </p:nvPr>
        </p:nvSpPr>
        <p:spPr>
          <a:xfrm>
            <a:off x="1336040" y="1631315"/>
            <a:ext cx="5967095" cy="3479165"/>
          </a:xfrm>
        </p:spPr>
        <p:txBody>
          <a:bodyPr/>
          <a:lstStyle/>
          <a:p>
            <a:r>
              <a:rPr lang="zh-CN" altLang="en-US"/>
              <a:t>国际结算工具</a:t>
            </a:r>
            <a:endParaRPr lang="zh-CN" altLang="en-US"/>
          </a:p>
        </p:txBody>
      </p:sp>
      <p:sp>
        <p:nvSpPr>
          <p:cNvPr id="1049104" name="文本占位符 3"/>
          <p:cNvSpPr>
            <a:spLocks noGrp="1"/>
          </p:cNvSpPr>
          <p:nvPr>
            <p:ph type="body" idx="1"/>
            <p:custDataLst>
              <p:tags r:id="rId4"/>
            </p:custDataLst>
          </p:nvPr>
        </p:nvSpPr>
        <p:spPr>
          <a:xfrm>
            <a:off x="6690995" y="1631315"/>
            <a:ext cx="3646805" cy="3479165"/>
          </a:xfrm>
        </p:spPr>
        <p:txBody>
          <a:bodyPr/>
          <a:lstStyle/>
          <a:p>
            <a:r>
              <a:rPr lang="zh-CN" altLang="en-US"/>
              <a:t>03</a:t>
            </a:r>
            <a:endParaRPr lang="zh-CN" altLang="en-US"/>
          </a:p>
        </p:txBody>
      </p:sp>
    </p:spTree>
    <p:custDataLst>
      <p:tags r:id="rId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166" name="标题 2"/>
          <p:cNvSpPr>
            <a:spLocks noGrp="1"/>
          </p:cNvSpPr>
          <p:nvPr>
            <p:ph type="title" idx="2"/>
          </p:nvPr>
        </p:nvSpPr>
        <p:spPr/>
        <p:txBody>
          <a:bodyPr>
            <a:normAutofit fontScale="90000"/>
          </a:bodyPr>
          <a:lstStyle/>
          <a:p>
            <a:r>
              <a:rPr lang="zh-CN" altLang="en-US"/>
              <a:t>票据</a:t>
            </a:r>
            <a:endParaRPr lang="zh-CN" altLang="en-US"/>
          </a:p>
        </p:txBody>
      </p:sp>
      <p:sp>
        <p:nvSpPr>
          <p:cNvPr id="1049168" name="Rectangle 6"/>
          <p:cNvSpPr/>
          <p:nvPr>
            <p:custDataLst>
              <p:tags r:id="rId2"/>
            </p:custDataLst>
          </p:nvPr>
        </p:nvSpPr>
        <p:spPr>
          <a:xfrm>
            <a:off x="751990" y="1456054"/>
            <a:ext cx="10817748" cy="752511"/>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1">
                <a:lumMod val="40000"/>
                <a:lumOff val="60000"/>
              </a:schemeClr>
            </a:solid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endParaRPr lang="zh-CN" altLang="en-US">
              <a:solidFill>
                <a:schemeClr val="dk1"/>
              </a:solidFill>
              <a:cs typeface="+mn-ea"/>
            </a:endParaRPr>
          </a:p>
        </p:txBody>
      </p:sp>
      <p:sp>
        <p:nvSpPr>
          <p:cNvPr id="1049170" name="Rectangle 6"/>
          <p:cNvSpPr/>
          <p:nvPr>
            <p:custDataLst>
              <p:tags r:id="rId3"/>
            </p:custDataLst>
          </p:nvPr>
        </p:nvSpPr>
        <p:spPr>
          <a:xfrm>
            <a:off x="751990" y="2259750"/>
            <a:ext cx="10817748" cy="752511"/>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4">
                <a:lumMod val="40000"/>
                <a:lumOff val="60000"/>
              </a:schemeClr>
            </a:solid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endParaRPr lang="zh-CN" altLang="en-US">
              <a:solidFill>
                <a:schemeClr val="dk1"/>
              </a:solidFill>
              <a:cs typeface="+mn-ea"/>
            </a:endParaRPr>
          </a:p>
        </p:txBody>
      </p:sp>
      <p:sp>
        <p:nvSpPr>
          <p:cNvPr id="1049172" name="Rectangle 6"/>
          <p:cNvSpPr/>
          <p:nvPr>
            <p:custDataLst>
              <p:tags r:id="rId4"/>
            </p:custDataLst>
          </p:nvPr>
        </p:nvSpPr>
        <p:spPr>
          <a:xfrm>
            <a:off x="751990" y="3064082"/>
            <a:ext cx="10817748" cy="752511"/>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1">
                <a:lumMod val="40000"/>
                <a:lumOff val="60000"/>
              </a:schemeClr>
            </a:solid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endParaRPr lang="zh-CN" altLang="en-US">
              <a:solidFill>
                <a:schemeClr val="dk1"/>
              </a:solidFill>
              <a:cs typeface="+mn-ea"/>
            </a:endParaRPr>
          </a:p>
        </p:txBody>
      </p:sp>
      <p:sp>
        <p:nvSpPr>
          <p:cNvPr id="1049174" name="Rectangle 6"/>
          <p:cNvSpPr/>
          <p:nvPr>
            <p:custDataLst>
              <p:tags r:id="rId5"/>
            </p:custDataLst>
          </p:nvPr>
        </p:nvSpPr>
        <p:spPr>
          <a:xfrm>
            <a:off x="751990" y="3867778"/>
            <a:ext cx="10817748" cy="752511"/>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4">
                <a:lumMod val="40000"/>
                <a:lumOff val="60000"/>
              </a:schemeClr>
            </a:solid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endParaRPr lang="zh-CN" altLang="en-US">
              <a:solidFill>
                <a:schemeClr val="dk1"/>
              </a:solidFill>
              <a:cs typeface="+mn-ea"/>
            </a:endParaRPr>
          </a:p>
        </p:txBody>
      </p:sp>
      <p:sp>
        <p:nvSpPr>
          <p:cNvPr id="1049176" name="Rectangle 6"/>
          <p:cNvSpPr/>
          <p:nvPr>
            <p:custDataLst>
              <p:tags r:id="rId6"/>
            </p:custDataLst>
          </p:nvPr>
        </p:nvSpPr>
        <p:spPr>
          <a:xfrm>
            <a:off x="751990" y="4671474"/>
            <a:ext cx="10817748" cy="752511"/>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1">
                <a:lumMod val="40000"/>
                <a:lumOff val="60000"/>
              </a:schemeClr>
            </a:solid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endParaRPr lang="zh-CN" altLang="en-US">
              <a:solidFill>
                <a:schemeClr val="dk1"/>
              </a:solidFill>
              <a:cs typeface="+mn-ea"/>
            </a:endParaRPr>
          </a:p>
        </p:txBody>
      </p:sp>
      <p:sp>
        <p:nvSpPr>
          <p:cNvPr id="1049178" name="Rectangle 6"/>
          <p:cNvSpPr/>
          <p:nvPr>
            <p:custDataLst>
              <p:tags r:id="rId7"/>
            </p:custDataLst>
          </p:nvPr>
        </p:nvSpPr>
        <p:spPr>
          <a:xfrm>
            <a:off x="751990" y="5474536"/>
            <a:ext cx="10817748" cy="752511"/>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4">
                <a:lumMod val="40000"/>
                <a:lumOff val="60000"/>
              </a:schemeClr>
            </a:solid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endParaRPr lang="zh-CN" altLang="en-US">
              <a:solidFill>
                <a:schemeClr val="dk1"/>
              </a:solidFill>
              <a:cs typeface="+mn-ea"/>
            </a:endParaRPr>
          </a:p>
        </p:txBody>
      </p:sp>
      <p:sp>
        <p:nvSpPr>
          <p:cNvPr id="1049180" name="矩形: 圆角 34"/>
          <p:cNvSpPr/>
          <p:nvPr>
            <p:custDataLst>
              <p:tags r:id="rId8"/>
            </p:custDataLst>
          </p:nvPr>
        </p:nvSpPr>
        <p:spPr>
          <a:xfrm>
            <a:off x="616136" y="2257211"/>
            <a:ext cx="1964378" cy="758514"/>
          </a:xfrm>
          <a:prstGeom prst="roundRect">
            <a:avLst>
              <a:gd name="adj" fmla="val 8570"/>
            </a:avLst>
          </a:prstGeom>
          <a:gradFill flip="none" rotWithShape="1">
            <a:gsLst>
              <a:gs pos="0">
                <a:schemeClr val="accent4">
                  <a:lumMod val="60000"/>
                  <a:lumOff val="40000"/>
                </a:schemeClr>
              </a:gs>
              <a:gs pos="57000">
                <a:schemeClr val="accent4"/>
              </a:gs>
              <a:gs pos="100000">
                <a:schemeClr val="accent4"/>
              </a:gs>
            </a:gsLst>
            <a:lin ang="2700000" scaled="1"/>
          </a:gradFill>
          <a:ln>
            <a:no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endParaRPr lang="zh-CN" altLang="en-US">
              <a:cs typeface="+mn-ea"/>
            </a:endParaRPr>
          </a:p>
        </p:txBody>
      </p:sp>
      <p:sp>
        <p:nvSpPr>
          <p:cNvPr id="1049182" name="矩形: 圆角 35"/>
          <p:cNvSpPr/>
          <p:nvPr>
            <p:custDataLst>
              <p:tags r:id="rId9"/>
            </p:custDataLst>
          </p:nvPr>
        </p:nvSpPr>
        <p:spPr>
          <a:xfrm>
            <a:off x="616136" y="1452880"/>
            <a:ext cx="1964378" cy="758514"/>
          </a:xfrm>
          <a:prstGeom prst="roundRect">
            <a:avLst>
              <a:gd name="adj" fmla="val 8570"/>
            </a:avLst>
          </a:prstGeom>
          <a:gradFill flip="none" rotWithShape="1">
            <a:gsLst>
              <a:gs pos="0">
                <a:schemeClr val="accent1">
                  <a:lumMod val="60000"/>
                  <a:lumOff val="40000"/>
                </a:schemeClr>
              </a:gs>
              <a:gs pos="57000">
                <a:schemeClr val="accent1"/>
              </a:gs>
              <a:gs pos="100000">
                <a:schemeClr val="accent1"/>
              </a:gs>
            </a:gsLst>
            <a:lin ang="2700000" scaled="1"/>
          </a:gradFill>
          <a:ln>
            <a:no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endParaRPr lang="zh-CN" altLang="en-US">
              <a:solidFill>
                <a:schemeClr val="dk1"/>
              </a:solidFill>
              <a:cs typeface="+mn-ea"/>
            </a:endParaRPr>
          </a:p>
        </p:txBody>
      </p:sp>
      <p:sp>
        <p:nvSpPr>
          <p:cNvPr id="1049184" name="矩形: 圆角 36"/>
          <p:cNvSpPr/>
          <p:nvPr>
            <p:custDataLst>
              <p:tags r:id="rId10"/>
            </p:custDataLst>
          </p:nvPr>
        </p:nvSpPr>
        <p:spPr>
          <a:xfrm>
            <a:off x="616136" y="3864604"/>
            <a:ext cx="1964378" cy="758514"/>
          </a:xfrm>
          <a:prstGeom prst="roundRect">
            <a:avLst>
              <a:gd name="adj" fmla="val 8570"/>
            </a:avLst>
          </a:prstGeom>
          <a:gradFill flip="none" rotWithShape="1">
            <a:gsLst>
              <a:gs pos="0">
                <a:schemeClr val="accent4">
                  <a:lumMod val="60000"/>
                  <a:lumOff val="40000"/>
                </a:schemeClr>
              </a:gs>
              <a:gs pos="57000">
                <a:schemeClr val="accent4"/>
              </a:gs>
              <a:gs pos="100000">
                <a:schemeClr val="accent4"/>
              </a:gs>
            </a:gsLst>
            <a:lin ang="2700000" scaled="1"/>
          </a:gradFill>
          <a:ln>
            <a:no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endParaRPr lang="zh-CN" altLang="en-US">
              <a:cs typeface="+mn-ea"/>
            </a:endParaRPr>
          </a:p>
        </p:txBody>
      </p:sp>
      <p:sp>
        <p:nvSpPr>
          <p:cNvPr id="1049186" name="矩形: 圆角 37"/>
          <p:cNvSpPr/>
          <p:nvPr>
            <p:custDataLst>
              <p:tags r:id="rId11"/>
            </p:custDataLst>
          </p:nvPr>
        </p:nvSpPr>
        <p:spPr>
          <a:xfrm>
            <a:off x="616136" y="3060907"/>
            <a:ext cx="1964378" cy="758514"/>
          </a:xfrm>
          <a:prstGeom prst="roundRect">
            <a:avLst>
              <a:gd name="adj" fmla="val 8570"/>
            </a:avLst>
          </a:prstGeom>
          <a:gradFill flip="none" rotWithShape="1">
            <a:gsLst>
              <a:gs pos="0">
                <a:schemeClr val="accent1">
                  <a:lumMod val="60000"/>
                  <a:lumOff val="40000"/>
                </a:schemeClr>
              </a:gs>
              <a:gs pos="57000">
                <a:schemeClr val="accent1"/>
              </a:gs>
              <a:gs pos="100000">
                <a:schemeClr val="accent1"/>
              </a:gs>
            </a:gsLst>
            <a:lin ang="2700000" scaled="1"/>
          </a:gradFill>
          <a:ln>
            <a:no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endParaRPr lang="zh-CN" altLang="en-US">
              <a:solidFill>
                <a:schemeClr val="dk1"/>
              </a:solidFill>
              <a:cs typeface="+mn-ea"/>
            </a:endParaRPr>
          </a:p>
        </p:txBody>
      </p:sp>
      <p:sp>
        <p:nvSpPr>
          <p:cNvPr id="1049188" name="矩形: 圆角 38"/>
          <p:cNvSpPr/>
          <p:nvPr>
            <p:custDataLst>
              <p:tags r:id="rId12"/>
            </p:custDataLst>
          </p:nvPr>
        </p:nvSpPr>
        <p:spPr>
          <a:xfrm>
            <a:off x="616136" y="5471362"/>
            <a:ext cx="1964378" cy="758514"/>
          </a:xfrm>
          <a:prstGeom prst="roundRect">
            <a:avLst>
              <a:gd name="adj" fmla="val 8570"/>
            </a:avLst>
          </a:prstGeom>
          <a:gradFill flip="none" rotWithShape="1">
            <a:gsLst>
              <a:gs pos="0">
                <a:schemeClr val="accent4">
                  <a:lumMod val="60000"/>
                  <a:lumOff val="40000"/>
                </a:schemeClr>
              </a:gs>
              <a:gs pos="57000">
                <a:schemeClr val="accent4"/>
              </a:gs>
              <a:gs pos="100000">
                <a:schemeClr val="accent4"/>
              </a:gs>
            </a:gsLst>
            <a:lin ang="2700000" scaled="1"/>
          </a:gradFill>
          <a:ln>
            <a:no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endParaRPr lang="zh-CN" altLang="en-US">
              <a:cs typeface="+mn-ea"/>
            </a:endParaRPr>
          </a:p>
        </p:txBody>
      </p:sp>
      <p:sp>
        <p:nvSpPr>
          <p:cNvPr id="1049190" name="矩形: 圆角 39"/>
          <p:cNvSpPr/>
          <p:nvPr>
            <p:custDataLst>
              <p:tags r:id="rId13"/>
            </p:custDataLst>
          </p:nvPr>
        </p:nvSpPr>
        <p:spPr>
          <a:xfrm>
            <a:off x="616136" y="4668300"/>
            <a:ext cx="1964378" cy="758514"/>
          </a:xfrm>
          <a:prstGeom prst="roundRect">
            <a:avLst>
              <a:gd name="adj" fmla="val 8570"/>
            </a:avLst>
          </a:prstGeom>
          <a:gradFill flip="none" rotWithShape="1">
            <a:gsLst>
              <a:gs pos="0">
                <a:schemeClr val="accent1">
                  <a:lumMod val="60000"/>
                  <a:lumOff val="40000"/>
                </a:schemeClr>
              </a:gs>
              <a:gs pos="57000">
                <a:schemeClr val="accent1"/>
              </a:gs>
              <a:gs pos="100000">
                <a:schemeClr val="accent1"/>
              </a:gs>
            </a:gsLst>
            <a:lin ang="2700000" scaled="1"/>
          </a:gradFill>
          <a:ln>
            <a:no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endParaRPr lang="zh-CN" altLang="en-US">
              <a:solidFill>
                <a:schemeClr val="dk1"/>
              </a:solidFill>
              <a:cs typeface="+mn-ea"/>
            </a:endParaRPr>
          </a:p>
        </p:txBody>
      </p:sp>
      <p:sp>
        <p:nvSpPr>
          <p:cNvPr id="1049192" name="正文"/>
          <p:cNvSpPr txBox="1"/>
          <p:nvPr>
            <p:custDataLst>
              <p:tags r:id="rId14"/>
            </p:custDataLst>
          </p:nvPr>
        </p:nvSpPr>
        <p:spPr>
          <a:xfrm>
            <a:off x="2798051" y="1459863"/>
            <a:ext cx="8629240" cy="744425"/>
          </a:xfrm>
          <a:prstGeom prst="rect">
            <a:avLst/>
          </a:prstGeom>
          <a:noFill/>
        </p:spPr>
        <p:txBody>
          <a:bodyPr wrap="square" lIns="90000" tIns="46800" rIns="90000" bIns="46800" rtlCol="0" anchor="ctr" anchorCtr="0">
            <a:normAutofit fontScale="8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000" spc="150">
                <a:solidFill>
                  <a:schemeClr val="tx1">
                    <a:lumMod val="65000"/>
                    <a:lumOff val="35000"/>
                  </a:schemeClr>
                </a:solidFill>
                <a:latin typeface="+mn-ea"/>
              </a:rPr>
              <a:t>定义：票据是一种无因的、单据化的、要式化的、设权性的、要式化的、流通性的、文义性的、非货币性的、可替代的、可转让的、可背书的、可追索的、可让渡的、可贴现的、可承兑的、可保证的、可质押的、可留置的、可质押的、可留置的、可免责的、可免除的、可解除的、可抵销的、可撤销的、可解除的、可终止的、可解除的、可终止的、可解除的、可终止的、可解除的、可终止的、可解除的、可终止的、可解除的、可终止的、可解除的、可终止的。</a:t>
            </a:r>
            <a:endParaRPr lang="zh-CN" altLang="en-US" sz="1000" spc="150">
              <a:solidFill>
                <a:schemeClr val="tx1">
                  <a:lumMod val="65000"/>
                  <a:lumOff val="35000"/>
                </a:schemeClr>
              </a:solidFill>
              <a:latin typeface="+mn-ea"/>
            </a:endParaRPr>
          </a:p>
        </p:txBody>
      </p:sp>
      <p:sp>
        <p:nvSpPr>
          <p:cNvPr id="1049194" name="标题"/>
          <p:cNvSpPr txBox="1"/>
          <p:nvPr>
            <p:custDataLst>
              <p:tags r:id="rId15"/>
            </p:custDataLst>
          </p:nvPr>
        </p:nvSpPr>
        <p:spPr>
          <a:xfrm>
            <a:off x="719614" y="1459863"/>
            <a:ext cx="1758133" cy="744424"/>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196" name="正文"/>
          <p:cNvSpPr txBox="1"/>
          <p:nvPr>
            <p:custDataLst>
              <p:tags r:id="rId16"/>
            </p:custDataLst>
          </p:nvPr>
        </p:nvSpPr>
        <p:spPr>
          <a:xfrm>
            <a:off x="2798051" y="2264194"/>
            <a:ext cx="8629240" cy="744425"/>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000" spc="150">
                <a:solidFill>
                  <a:schemeClr val="tx1">
                    <a:lumMod val="65000"/>
                    <a:lumOff val="35000"/>
                  </a:schemeClr>
                </a:solidFill>
                <a:latin typeface="+mn-ea"/>
              </a:rPr>
              <a:t>分类：票据分为汇票、本票和支票。</a:t>
            </a:r>
            <a:endParaRPr lang="zh-CN" altLang="en-US" sz="1000" spc="150">
              <a:solidFill>
                <a:schemeClr val="tx1">
                  <a:lumMod val="65000"/>
                  <a:lumOff val="35000"/>
                </a:schemeClr>
              </a:solidFill>
              <a:latin typeface="+mn-ea"/>
            </a:endParaRPr>
          </a:p>
        </p:txBody>
      </p:sp>
      <p:sp>
        <p:nvSpPr>
          <p:cNvPr id="1049198" name="标题"/>
          <p:cNvSpPr txBox="1"/>
          <p:nvPr>
            <p:custDataLst>
              <p:tags r:id="rId17"/>
            </p:custDataLst>
          </p:nvPr>
        </p:nvSpPr>
        <p:spPr>
          <a:xfrm>
            <a:off x="719614" y="2264194"/>
            <a:ext cx="1758133" cy="744424"/>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200" name="正文"/>
          <p:cNvSpPr txBox="1"/>
          <p:nvPr>
            <p:custDataLst>
              <p:tags r:id="rId18"/>
            </p:custDataLst>
          </p:nvPr>
        </p:nvSpPr>
        <p:spPr>
          <a:xfrm>
            <a:off x="2798051" y="3067891"/>
            <a:ext cx="8629240" cy="744425"/>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000" spc="150">
                <a:solidFill>
                  <a:schemeClr val="tx1">
                    <a:lumMod val="65000"/>
                    <a:lumOff val="35000"/>
                  </a:schemeClr>
                </a:solidFill>
                <a:latin typeface="+mn-ea"/>
              </a:rPr>
              <a:t>特点：票据具有无因性、要式性、设权性、流通性、文义性、非货币性等特征。</a:t>
            </a:r>
            <a:endParaRPr lang="zh-CN" altLang="en-US" sz="1000" spc="150">
              <a:solidFill>
                <a:schemeClr val="tx1">
                  <a:lumMod val="65000"/>
                  <a:lumOff val="35000"/>
                </a:schemeClr>
              </a:solidFill>
              <a:latin typeface="+mn-ea"/>
            </a:endParaRPr>
          </a:p>
        </p:txBody>
      </p:sp>
      <p:sp>
        <p:nvSpPr>
          <p:cNvPr id="1049202" name="标题"/>
          <p:cNvSpPr txBox="1"/>
          <p:nvPr>
            <p:custDataLst>
              <p:tags r:id="rId19"/>
            </p:custDataLst>
          </p:nvPr>
        </p:nvSpPr>
        <p:spPr>
          <a:xfrm>
            <a:off x="719614" y="3067891"/>
            <a:ext cx="1758133" cy="744424"/>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204" name="正文"/>
          <p:cNvSpPr txBox="1"/>
          <p:nvPr>
            <p:custDataLst>
              <p:tags r:id="rId20"/>
            </p:custDataLst>
          </p:nvPr>
        </p:nvSpPr>
        <p:spPr>
          <a:xfrm>
            <a:off x="2798051" y="3872222"/>
            <a:ext cx="8629240" cy="744425"/>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000" spc="150">
                <a:solidFill>
                  <a:schemeClr val="tx1">
                    <a:lumMod val="65000"/>
                    <a:lumOff val="35000"/>
                  </a:schemeClr>
                </a:solidFill>
                <a:latin typeface="+mn-ea"/>
              </a:rPr>
              <a:t>功能：票据具有支付功能和信用功能。</a:t>
            </a:r>
            <a:endParaRPr lang="zh-CN" altLang="en-US" sz="1000" spc="150">
              <a:solidFill>
                <a:schemeClr val="tx1">
                  <a:lumMod val="65000"/>
                  <a:lumOff val="35000"/>
                </a:schemeClr>
              </a:solidFill>
              <a:latin typeface="+mn-ea"/>
            </a:endParaRPr>
          </a:p>
        </p:txBody>
      </p:sp>
      <p:sp>
        <p:nvSpPr>
          <p:cNvPr id="1049206" name="标题"/>
          <p:cNvSpPr txBox="1"/>
          <p:nvPr>
            <p:custDataLst>
              <p:tags r:id="rId21"/>
            </p:custDataLst>
          </p:nvPr>
        </p:nvSpPr>
        <p:spPr>
          <a:xfrm>
            <a:off x="719614" y="3872222"/>
            <a:ext cx="1758133" cy="744424"/>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208" name="正文"/>
          <p:cNvSpPr txBox="1"/>
          <p:nvPr>
            <p:custDataLst>
              <p:tags r:id="rId22"/>
            </p:custDataLst>
          </p:nvPr>
        </p:nvSpPr>
        <p:spPr>
          <a:xfrm>
            <a:off x="2798051" y="4675283"/>
            <a:ext cx="8629240" cy="744425"/>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000" spc="150">
                <a:solidFill>
                  <a:schemeClr val="tx1">
                    <a:lumMod val="65000"/>
                    <a:lumOff val="35000"/>
                  </a:schemeClr>
                </a:solidFill>
                <a:latin typeface="+mn-ea"/>
              </a:rPr>
              <a:t>风险：票据在流转过程中可能存在欺诈风险和信用风险。</a:t>
            </a:r>
            <a:endParaRPr lang="zh-CN" altLang="en-US" sz="1000" spc="150">
              <a:solidFill>
                <a:schemeClr val="tx1">
                  <a:lumMod val="65000"/>
                  <a:lumOff val="35000"/>
                </a:schemeClr>
              </a:solidFill>
              <a:latin typeface="+mn-ea"/>
            </a:endParaRPr>
          </a:p>
        </p:txBody>
      </p:sp>
      <p:sp>
        <p:nvSpPr>
          <p:cNvPr id="1049210" name="标题"/>
          <p:cNvSpPr txBox="1"/>
          <p:nvPr>
            <p:custDataLst>
              <p:tags r:id="rId23"/>
            </p:custDataLst>
          </p:nvPr>
        </p:nvSpPr>
        <p:spPr>
          <a:xfrm>
            <a:off x="719614" y="4675283"/>
            <a:ext cx="1758133" cy="744424"/>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212" name="正文"/>
          <p:cNvSpPr txBox="1"/>
          <p:nvPr>
            <p:custDataLst>
              <p:tags r:id="rId24"/>
            </p:custDataLst>
          </p:nvPr>
        </p:nvSpPr>
        <p:spPr>
          <a:xfrm>
            <a:off x="2798051" y="5478345"/>
            <a:ext cx="8629240" cy="744425"/>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000" spc="150">
                <a:solidFill>
                  <a:schemeClr val="tx1">
                    <a:lumMod val="65000"/>
                    <a:lumOff val="35000"/>
                  </a:schemeClr>
                </a:solidFill>
                <a:latin typeface="+mn-ea"/>
              </a:rPr>
              <a:t>防范措施：为防范票据风险，应采取加强内部控制和外部监管等措施。</a:t>
            </a:r>
            <a:endParaRPr lang="zh-CN" altLang="en-US" sz="1000" spc="150">
              <a:solidFill>
                <a:schemeClr val="tx1">
                  <a:lumMod val="65000"/>
                  <a:lumOff val="35000"/>
                </a:schemeClr>
              </a:solidFill>
              <a:latin typeface="+mn-ea"/>
            </a:endParaRPr>
          </a:p>
        </p:txBody>
      </p:sp>
      <p:sp>
        <p:nvSpPr>
          <p:cNvPr id="1049214" name="标题"/>
          <p:cNvSpPr txBox="1"/>
          <p:nvPr>
            <p:custDataLst>
              <p:tags r:id="rId25"/>
            </p:custDataLst>
          </p:nvPr>
        </p:nvSpPr>
        <p:spPr>
          <a:xfrm>
            <a:off x="719614" y="5478345"/>
            <a:ext cx="1758133" cy="744424"/>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48" name="标题 2"/>
          <p:cNvSpPr>
            <a:spLocks noGrp="1"/>
          </p:cNvSpPr>
          <p:nvPr>
            <p:ph type="title" idx="2"/>
          </p:nvPr>
        </p:nvSpPr>
        <p:spPr/>
        <p:txBody>
          <a:bodyPr>
            <a:normAutofit fontScale="90000"/>
          </a:bodyPr>
          <a:lstStyle/>
          <a:p>
            <a:r>
              <a:rPr lang="zh-CN" altLang="en-US"/>
              <a:t>汇票</a:t>
            </a:r>
            <a:endParaRPr lang="zh-CN" altLang="en-US"/>
          </a:p>
        </p:txBody>
      </p:sp>
      <p:sp>
        <p:nvSpPr>
          <p:cNvPr id="1049250" name="圆角矩形 26"/>
          <p:cNvSpPr/>
          <p:nvPr>
            <p:custDataLst>
              <p:tags r:id="rId2"/>
            </p:custDataLst>
          </p:nvPr>
        </p:nvSpPr>
        <p:spPr>
          <a:xfrm>
            <a:off x="60833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252" name="圆角矩形 28"/>
          <p:cNvSpPr/>
          <p:nvPr>
            <p:custDataLst>
              <p:tags r:id="rId3"/>
            </p:custDataLst>
          </p:nvPr>
        </p:nvSpPr>
        <p:spPr>
          <a:xfrm>
            <a:off x="610871"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effectLst/>
              <a:latin typeface="+mn-ea"/>
              <a:sym typeface="+mn-ea"/>
            </a:endParaRPr>
          </a:p>
        </p:txBody>
      </p:sp>
      <p:sp>
        <p:nvSpPr>
          <p:cNvPr id="1049254" name="文本框 31"/>
          <p:cNvSpPr txBox="1"/>
          <p:nvPr>
            <p:custDataLst>
              <p:tags r:id="rId4"/>
            </p:custDataLst>
          </p:nvPr>
        </p:nvSpPr>
        <p:spPr>
          <a:xfrm>
            <a:off x="763306" y="2261504"/>
            <a:ext cx="2282857" cy="3405111"/>
          </a:xfrm>
          <a:prstGeom prst="rect">
            <a:avLst/>
          </a:prstGeom>
          <a:noFill/>
        </p:spPr>
        <p:txBody>
          <a:bodyPr wrap="square"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定义：汇票是出票人签发的，委托付款人在见票时或者在指定日期无条件支付确定的金额给收款人或者持票人的票据。</a:t>
            </a:r>
            <a:endParaRPr lang="zh-CN" altLang="en-US" sz="2000" spc="200">
              <a:solidFill>
                <a:schemeClr val="tx1">
                  <a:lumMod val="85000"/>
                  <a:lumOff val="15000"/>
                </a:schemeClr>
              </a:solidFill>
              <a:latin typeface="+mn-ea"/>
              <a:sym typeface="+mn-ea"/>
            </a:endParaRPr>
          </a:p>
        </p:txBody>
      </p:sp>
      <p:sp>
        <p:nvSpPr>
          <p:cNvPr id="1049256" name="圆角矩形 29"/>
          <p:cNvSpPr/>
          <p:nvPr>
            <p:custDataLst>
              <p:tags r:id="rId5"/>
            </p:custDataLst>
          </p:nvPr>
        </p:nvSpPr>
        <p:spPr>
          <a:xfrm>
            <a:off x="3400437"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258" name="圆角矩形 32"/>
          <p:cNvSpPr/>
          <p:nvPr>
            <p:custDataLst>
              <p:tags r:id="rId6"/>
            </p:custDataLst>
          </p:nvPr>
        </p:nvSpPr>
        <p:spPr>
          <a:xfrm>
            <a:off x="3402977"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260" name="文本框 34"/>
          <p:cNvSpPr txBox="1"/>
          <p:nvPr>
            <p:custDataLst>
              <p:tags r:id="rId7"/>
            </p:custDataLst>
          </p:nvPr>
        </p:nvSpPr>
        <p:spPr>
          <a:xfrm>
            <a:off x="3557953"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种类：分为商业汇票和银行汇票两种。</a:t>
            </a:r>
            <a:endParaRPr lang="zh-CN" altLang="en-US" sz="2000" spc="200">
              <a:solidFill>
                <a:schemeClr val="tx1">
                  <a:lumMod val="85000"/>
                  <a:lumOff val="15000"/>
                </a:schemeClr>
              </a:solidFill>
              <a:latin typeface="+mn-ea"/>
              <a:sym typeface="+mn-ea"/>
            </a:endParaRPr>
          </a:p>
        </p:txBody>
      </p:sp>
      <p:sp>
        <p:nvSpPr>
          <p:cNvPr id="1049262" name="圆角矩形 3"/>
          <p:cNvSpPr/>
          <p:nvPr>
            <p:custDataLst>
              <p:tags r:id="rId8"/>
            </p:custDataLst>
          </p:nvPr>
        </p:nvSpPr>
        <p:spPr>
          <a:xfrm>
            <a:off x="6192543"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264" name="圆角矩形 4"/>
          <p:cNvSpPr/>
          <p:nvPr>
            <p:custDataLst>
              <p:tags r:id="rId9"/>
            </p:custDataLst>
          </p:nvPr>
        </p:nvSpPr>
        <p:spPr>
          <a:xfrm>
            <a:off x="6195084"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266" name="文本框 5"/>
          <p:cNvSpPr txBox="1"/>
          <p:nvPr>
            <p:custDataLst>
              <p:tags r:id="rId10"/>
            </p:custDataLst>
          </p:nvPr>
        </p:nvSpPr>
        <p:spPr>
          <a:xfrm>
            <a:off x="6349425"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特点：具有无因性、要式性、文义性与无偿性。</a:t>
            </a:r>
            <a:endParaRPr lang="zh-CN" altLang="en-US" sz="2000" spc="200">
              <a:solidFill>
                <a:schemeClr val="tx1">
                  <a:lumMod val="85000"/>
                  <a:lumOff val="15000"/>
                </a:schemeClr>
              </a:solidFill>
              <a:latin typeface="+mn-ea"/>
              <a:sym typeface="+mn-ea"/>
            </a:endParaRPr>
          </a:p>
        </p:txBody>
      </p:sp>
      <p:sp>
        <p:nvSpPr>
          <p:cNvPr id="1049268" name="圆角矩形 8"/>
          <p:cNvSpPr/>
          <p:nvPr>
            <p:custDataLst>
              <p:tags r:id="rId11"/>
            </p:custDataLst>
          </p:nvPr>
        </p:nvSpPr>
        <p:spPr>
          <a:xfrm>
            <a:off x="898465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270" name="圆角矩形 9"/>
          <p:cNvSpPr/>
          <p:nvPr>
            <p:custDataLst>
              <p:tags r:id="rId12"/>
            </p:custDataLst>
          </p:nvPr>
        </p:nvSpPr>
        <p:spPr>
          <a:xfrm>
            <a:off x="8987190"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272" name="文本框 10"/>
          <p:cNvSpPr txBox="1"/>
          <p:nvPr>
            <p:custDataLst>
              <p:tags r:id="rId13"/>
            </p:custDataLst>
          </p:nvPr>
        </p:nvSpPr>
        <p:spPr>
          <a:xfrm>
            <a:off x="9141531" y="2261504"/>
            <a:ext cx="2280059" cy="3406454"/>
          </a:xfrm>
          <a:prstGeom prst="rect">
            <a:avLst/>
          </a:prstGeom>
          <a:noFill/>
        </p:spPr>
        <p:txBody>
          <a:bodyPr wrap="square"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作用：作为国际结算的重要工具之一，汇票在国际贸易中扮演着重要的角色，可以作为支付手段和信用工具。</a:t>
            </a:r>
            <a:endParaRPr lang="zh-CN" altLang="en-US" sz="20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06" name="标题 2"/>
          <p:cNvSpPr>
            <a:spLocks noGrp="1"/>
          </p:cNvSpPr>
          <p:nvPr>
            <p:ph type="title" idx="2"/>
          </p:nvPr>
        </p:nvSpPr>
        <p:spPr/>
        <p:txBody>
          <a:bodyPr>
            <a:normAutofit fontScale="90000"/>
          </a:bodyPr>
          <a:lstStyle/>
          <a:p>
            <a:r>
              <a:rPr lang="zh-CN" altLang="en-US"/>
              <a:t>本票与支票</a:t>
            </a:r>
            <a:endParaRPr lang="zh-CN" altLang="en-US"/>
          </a:p>
        </p:txBody>
      </p:sp>
      <p:sp>
        <p:nvSpPr>
          <p:cNvPr id="1049308" name="任意多边形: 形状 64"/>
          <p:cNvSpPr/>
          <p:nvPr>
            <p:custDataLst>
              <p:tags r:id="rId2"/>
            </p:custDataLst>
          </p:nvPr>
        </p:nvSpPr>
        <p:spPr>
          <a:xfrm rot="10800000">
            <a:off x="1339616"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310" name="矩形 65"/>
          <p:cNvSpPr/>
          <p:nvPr>
            <p:custDataLst>
              <p:tags r:id="rId3"/>
            </p:custDataLst>
          </p:nvPr>
        </p:nvSpPr>
        <p:spPr>
          <a:xfrm>
            <a:off x="1226179" y="1814222"/>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12" name="文本框 66"/>
          <p:cNvSpPr txBox="1"/>
          <p:nvPr>
            <p:custDataLst>
              <p:tags r:id="rId4"/>
            </p:custDataLst>
          </p:nvPr>
        </p:nvSpPr>
        <p:spPr>
          <a:xfrm>
            <a:off x="1605365" y="1715442"/>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本票的定义与特点</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314" name="任意多边形: 形状 68"/>
          <p:cNvSpPr/>
          <p:nvPr>
            <p:custDataLst>
              <p:tags r:id="rId5"/>
            </p:custDataLst>
          </p:nvPr>
        </p:nvSpPr>
        <p:spPr>
          <a:xfrm rot="10800000">
            <a:off x="6506743"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16" name="矩形 69"/>
          <p:cNvSpPr/>
          <p:nvPr>
            <p:custDataLst>
              <p:tags r:id="rId6"/>
            </p:custDataLst>
          </p:nvPr>
        </p:nvSpPr>
        <p:spPr>
          <a:xfrm>
            <a:off x="6392669" y="1814222"/>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18" name="文本框 70"/>
          <p:cNvSpPr txBox="1"/>
          <p:nvPr>
            <p:custDataLst>
              <p:tags r:id="rId7"/>
            </p:custDataLst>
          </p:nvPr>
        </p:nvSpPr>
        <p:spPr>
          <a:xfrm>
            <a:off x="6772492" y="1715442"/>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支票的定义与特点</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320" name="任意多边形: 形状 72"/>
          <p:cNvSpPr/>
          <p:nvPr>
            <p:custDataLst>
              <p:tags r:id="rId8"/>
            </p:custDataLst>
          </p:nvPr>
        </p:nvSpPr>
        <p:spPr>
          <a:xfrm rot="10800000">
            <a:off x="1339616"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322" name="文本框 74"/>
          <p:cNvSpPr txBox="1"/>
          <p:nvPr>
            <p:custDataLst>
              <p:tags r:id="rId9"/>
            </p:custDataLst>
          </p:nvPr>
        </p:nvSpPr>
        <p:spPr>
          <a:xfrm>
            <a:off x="1605365" y="4251847"/>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本票与支票的区别</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324" name="矩形 73"/>
          <p:cNvSpPr/>
          <p:nvPr>
            <p:custDataLst>
              <p:tags r:id="rId10"/>
            </p:custDataLst>
          </p:nvPr>
        </p:nvSpPr>
        <p:spPr>
          <a:xfrm>
            <a:off x="1226179" y="4351264"/>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26" name="任意多边形: 形状 83"/>
          <p:cNvSpPr/>
          <p:nvPr>
            <p:custDataLst>
              <p:tags r:id="rId11"/>
            </p:custDataLst>
          </p:nvPr>
        </p:nvSpPr>
        <p:spPr>
          <a:xfrm rot="10800000">
            <a:off x="6564737"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28" name="矩形 84"/>
          <p:cNvSpPr/>
          <p:nvPr>
            <p:custDataLst>
              <p:tags r:id="rId12"/>
            </p:custDataLst>
          </p:nvPr>
        </p:nvSpPr>
        <p:spPr>
          <a:xfrm>
            <a:off x="6451299" y="4351264"/>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30" name="文本框 85"/>
          <p:cNvSpPr txBox="1"/>
          <p:nvPr>
            <p:custDataLst>
              <p:tags r:id="rId13"/>
            </p:custDataLst>
          </p:nvPr>
        </p:nvSpPr>
        <p:spPr>
          <a:xfrm>
            <a:off x="6830485" y="4251847"/>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本票与支票的应用场景</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64" name="标题 2"/>
          <p:cNvSpPr>
            <a:spLocks noGrp="1"/>
          </p:cNvSpPr>
          <p:nvPr>
            <p:ph type="title" idx="2"/>
          </p:nvPr>
        </p:nvSpPr>
        <p:spPr/>
        <p:txBody>
          <a:bodyPr>
            <a:normAutofit fontScale="90000"/>
          </a:bodyPr>
          <a:lstStyle/>
          <a:p>
            <a:r>
              <a:rPr lang="zh-CN" altLang="en-US"/>
              <a:t>电子支付工具</a:t>
            </a:r>
            <a:endParaRPr lang="zh-CN" altLang="en-US"/>
          </a:p>
        </p:txBody>
      </p:sp>
      <p:sp>
        <p:nvSpPr>
          <p:cNvPr id="1049366" name="圆角矩形 3"/>
          <p:cNvSpPr/>
          <p:nvPr>
            <p:custDataLst>
              <p:tags r:id="rId2"/>
            </p:custDataLst>
          </p:nvPr>
        </p:nvSpPr>
        <p:spPr>
          <a:xfrm rot="16200000">
            <a:off x="5608955" y="-3539652"/>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68" name="圆角矩形 4"/>
          <p:cNvSpPr/>
          <p:nvPr>
            <p:custDataLst>
              <p:tags r:id="rId3"/>
            </p:custDataLst>
          </p:nvPr>
        </p:nvSpPr>
        <p:spPr>
          <a:xfrm rot="16200000">
            <a:off x="198411" y="1870892"/>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70" name="圆角矩形 5"/>
          <p:cNvSpPr/>
          <p:nvPr>
            <p:custDataLst>
              <p:tags r:id="rId4"/>
            </p:custDataLst>
          </p:nvPr>
        </p:nvSpPr>
        <p:spPr>
          <a:xfrm rot="16200000">
            <a:off x="5610230" y="-2266546"/>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72" name="圆角矩形 6"/>
          <p:cNvSpPr/>
          <p:nvPr>
            <p:custDataLst>
              <p:tags r:id="rId5"/>
            </p:custDataLst>
          </p:nvPr>
        </p:nvSpPr>
        <p:spPr>
          <a:xfrm rot="16200000">
            <a:off x="199686" y="3144636"/>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74" name="圆角矩形 9"/>
          <p:cNvSpPr/>
          <p:nvPr>
            <p:custDataLst>
              <p:tags r:id="rId6"/>
            </p:custDataLst>
          </p:nvPr>
        </p:nvSpPr>
        <p:spPr>
          <a:xfrm rot="16200000">
            <a:off x="5608955" y="-1017664"/>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76" name="圆角矩形 10"/>
          <p:cNvSpPr/>
          <p:nvPr>
            <p:custDataLst>
              <p:tags r:id="rId7"/>
            </p:custDataLst>
          </p:nvPr>
        </p:nvSpPr>
        <p:spPr>
          <a:xfrm rot="16200000">
            <a:off x="198411" y="4392880"/>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78" name="圆角矩形 11"/>
          <p:cNvSpPr/>
          <p:nvPr>
            <p:custDataLst>
              <p:tags r:id="rId8"/>
            </p:custDataLst>
          </p:nvPr>
        </p:nvSpPr>
        <p:spPr>
          <a:xfrm rot="16200000">
            <a:off x="5610230" y="254805"/>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80" name="圆角矩形 12"/>
          <p:cNvSpPr/>
          <p:nvPr>
            <p:custDataLst>
              <p:tags r:id="rId9"/>
            </p:custDataLst>
          </p:nvPr>
        </p:nvSpPr>
        <p:spPr>
          <a:xfrm rot="16200000">
            <a:off x="199686" y="5665986"/>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82" name="文本框 7"/>
          <p:cNvSpPr txBox="1"/>
          <p:nvPr>
            <p:custDataLst>
              <p:tags r:id="rId10"/>
            </p:custDataLst>
          </p:nvPr>
        </p:nvSpPr>
        <p:spPr>
          <a:xfrm>
            <a:off x="1069249" y="3982323"/>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电子支付的安全性和风险控制</a:t>
            </a:r>
            <a:endParaRPr lang="zh-CN" altLang="en-US" sz="2400">
              <a:latin typeface="+mn-ea"/>
              <a:ea typeface="+mn-ea"/>
            </a:endParaRPr>
          </a:p>
        </p:txBody>
      </p:sp>
      <p:sp>
        <p:nvSpPr>
          <p:cNvPr id="1049384" name="文本框 8"/>
          <p:cNvSpPr txBox="1"/>
          <p:nvPr>
            <p:custDataLst>
              <p:tags r:id="rId11"/>
            </p:custDataLst>
          </p:nvPr>
        </p:nvSpPr>
        <p:spPr>
          <a:xfrm>
            <a:off x="1069249" y="5256068"/>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电子支付的发展趋势和应用前景</a:t>
            </a:r>
            <a:endParaRPr lang="zh-CN" altLang="en-US" sz="2400">
              <a:latin typeface="+mn-ea"/>
              <a:ea typeface="+mn-ea"/>
            </a:endParaRPr>
          </a:p>
        </p:txBody>
      </p:sp>
      <p:sp>
        <p:nvSpPr>
          <p:cNvPr id="1049386" name="文本框 13"/>
          <p:cNvSpPr txBox="1"/>
          <p:nvPr>
            <p:custDataLst>
              <p:tags r:id="rId12"/>
            </p:custDataLst>
          </p:nvPr>
        </p:nvSpPr>
        <p:spPr>
          <a:xfrm>
            <a:off x="1069249" y="1460335"/>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电子支付的定义和特点</a:t>
            </a:r>
            <a:endParaRPr lang="zh-CN" altLang="en-US" sz="2400">
              <a:latin typeface="+mn-ea"/>
              <a:ea typeface="+mn-ea"/>
            </a:endParaRPr>
          </a:p>
        </p:txBody>
      </p:sp>
      <p:sp>
        <p:nvSpPr>
          <p:cNvPr id="1049388" name="文本框 14"/>
          <p:cNvSpPr txBox="1"/>
          <p:nvPr>
            <p:custDataLst>
              <p:tags r:id="rId13"/>
            </p:custDataLst>
          </p:nvPr>
        </p:nvSpPr>
        <p:spPr>
          <a:xfrm>
            <a:off x="1069249" y="2735355"/>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电子支付的分类和形式</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22" name="标题 1"/>
          <p:cNvSpPr>
            <a:spLocks noGrp="1"/>
          </p:cNvSpPr>
          <p:nvPr>
            <p:ph type="title" idx="2"/>
            <p:custDataLst>
              <p:tags r:id="rId3"/>
            </p:custDataLst>
          </p:nvPr>
        </p:nvSpPr>
        <p:spPr>
          <a:xfrm>
            <a:off x="1336040" y="1631315"/>
            <a:ext cx="5967095" cy="3479165"/>
          </a:xfrm>
        </p:spPr>
        <p:txBody>
          <a:bodyPr/>
          <a:lstStyle/>
          <a:p>
            <a:r>
              <a:rPr lang="zh-CN" altLang="en-US"/>
              <a:t>国际结算流程</a:t>
            </a:r>
            <a:endParaRPr lang="zh-CN" altLang="en-US"/>
          </a:p>
        </p:txBody>
      </p:sp>
      <p:sp>
        <p:nvSpPr>
          <p:cNvPr id="1049424" name="文本占位符 3"/>
          <p:cNvSpPr>
            <a:spLocks noGrp="1"/>
          </p:cNvSpPr>
          <p:nvPr>
            <p:ph type="body" idx="1"/>
            <p:custDataLst>
              <p:tags r:id="rId4"/>
            </p:custDataLst>
          </p:nvPr>
        </p:nvSpPr>
        <p:spPr>
          <a:xfrm>
            <a:off x="6690995" y="1631315"/>
            <a:ext cx="3646805" cy="3479165"/>
          </a:xfrm>
        </p:spPr>
        <p:txBody>
          <a:bodyPr/>
          <a:lstStyle/>
          <a:p>
            <a:r>
              <a:rPr lang="zh-CN" altLang="en-US"/>
              <a:t>04</a:t>
            </a:r>
            <a:endParaRPr lang="zh-CN" altLang="en-US"/>
          </a:p>
        </p:txBody>
      </p:sp>
    </p:spTree>
    <p:custDataLst>
      <p:tags r:id="rId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486" name="标题 2"/>
          <p:cNvSpPr>
            <a:spLocks noGrp="1"/>
          </p:cNvSpPr>
          <p:nvPr>
            <p:ph type="title" idx="2"/>
          </p:nvPr>
        </p:nvSpPr>
        <p:spPr/>
        <p:txBody>
          <a:bodyPr>
            <a:normAutofit fontScale="90000"/>
          </a:bodyPr>
          <a:lstStyle/>
          <a:p>
            <a:r>
              <a:rPr lang="zh-CN" altLang="en-US"/>
              <a:t>进出口商交易磋商</a:t>
            </a:r>
            <a:endParaRPr lang="zh-CN" altLang="en-US"/>
          </a:p>
        </p:txBody>
      </p:sp>
      <p:sp>
        <p:nvSpPr>
          <p:cNvPr id="1049488" name="五边形 16"/>
          <p:cNvSpPr/>
          <p:nvPr>
            <p:custDataLst>
              <p:tags r:id="rId2"/>
            </p:custDataLst>
          </p:nvPr>
        </p:nvSpPr>
        <p:spPr>
          <a:xfrm rot="16200000" flipH="1">
            <a:off x="7128718" y="1587015"/>
            <a:ext cx="855601" cy="248961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0" name="五边形 17"/>
          <p:cNvSpPr/>
          <p:nvPr>
            <p:custDataLst>
              <p:tags r:id="rId3"/>
            </p:custDataLst>
          </p:nvPr>
        </p:nvSpPr>
        <p:spPr>
          <a:xfrm rot="16200000" flipH="1">
            <a:off x="7149865"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2" name="任意多边形 18"/>
          <p:cNvSpPr/>
          <p:nvPr>
            <p:custDataLst>
              <p:tags r:id="rId4"/>
            </p:custDataLst>
          </p:nvPr>
        </p:nvSpPr>
        <p:spPr>
          <a:xfrm>
            <a:off x="6439191"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4" name="任意多边形 19"/>
          <p:cNvSpPr/>
          <p:nvPr>
            <p:custDataLst>
              <p:tags r:id="rId5"/>
            </p:custDataLst>
          </p:nvPr>
        </p:nvSpPr>
        <p:spPr>
          <a:xfrm flipV="1">
            <a:off x="6311667" y="1761320"/>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6" name="五边形 2"/>
          <p:cNvSpPr/>
          <p:nvPr>
            <p:custDataLst>
              <p:tags r:id="rId6"/>
            </p:custDataLst>
          </p:nvPr>
        </p:nvSpPr>
        <p:spPr>
          <a:xfrm rot="16200000" flipH="1">
            <a:off x="1424740" y="1587656"/>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8" name="五边形 3"/>
          <p:cNvSpPr/>
          <p:nvPr>
            <p:custDataLst>
              <p:tags r:id="rId7"/>
            </p:custDataLst>
          </p:nvPr>
        </p:nvSpPr>
        <p:spPr>
          <a:xfrm rot="16200000" flipH="1">
            <a:off x="1447169"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0" name="任意多边形 4"/>
          <p:cNvSpPr/>
          <p:nvPr>
            <p:custDataLst>
              <p:tags r:id="rId8"/>
            </p:custDataLst>
          </p:nvPr>
        </p:nvSpPr>
        <p:spPr>
          <a:xfrm>
            <a:off x="736495"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2" name="任意多边形 5"/>
          <p:cNvSpPr/>
          <p:nvPr>
            <p:custDataLst>
              <p:tags r:id="rId9"/>
            </p:custDataLst>
          </p:nvPr>
        </p:nvSpPr>
        <p:spPr>
          <a:xfrm flipV="1">
            <a:off x="608330" y="1761320"/>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110255"/>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交易双方磋商准备</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5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110255"/>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交易磋商过程</a:t>
            </a:r>
            <a:endParaRPr sz="2000" err="1">
              <a:solidFill>
                <a:schemeClr val="tx1">
                  <a:lumMod val="75000"/>
                  <a:lumOff val="25000"/>
                </a:schemeClr>
              </a:solidFill>
              <a:latin typeface="+mn-ea"/>
              <a:ea typeface="+mn-ea"/>
              <a:cs typeface="+mn-ea"/>
              <a:sym typeface="+mn-lt"/>
            </a:endParaRPr>
          </a:p>
        </p:txBody>
      </p:sp>
      <p:sp>
        <p:nvSpPr>
          <p:cNvPr id="1049508" name="五边形 9"/>
          <p:cNvSpPr/>
          <p:nvPr>
            <p:custDataLst>
              <p:tags r:id="rId12"/>
            </p:custDataLst>
          </p:nvPr>
        </p:nvSpPr>
        <p:spPr>
          <a:xfrm rot="16200000" flipH="1">
            <a:off x="4350103" y="1600473"/>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0" name="五边形 10"/>
          <p:cNvSpPr/>
          <p:nvPr>
            <p:custDataLst>
              <p:tags r:id="rId13"/>
            </p:custDataLst>
          </p:nvPr>
        </p:nvSpPr>
        <p:spPr>
          <a:xfrm rot="16200000" flipH="1">
            <a:off x="4371891" y="4373320"/>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2" name="任意多边形 11"/>
          <p:cNvSpPr/>
          <p:nvPr>
            <p:custDataLst>
              <p:tags r:id="rId14"/>
            </p:custDataLst>
          </p:nvPr>
        </p:nvSpPr>
        <p:spPr>
          <a:xfrm>
            <a:off x="3661217" y="2413038"/>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514" name="任意多边形 12"/>
          <p:cNvSpPr/>
          <p:nvPr>
            <p:custDataLst>
              <p:tags r:id="rId15"/>
            </p:custDataLst>
          </p:nvPr>
        </p:nvSpPr>
        <p:spPr>
          <a:xfrm flipV="1">
            <a:off x="3533693" y="1774777"/>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6" name="五边形 23"/>
          <p:cNvSpPr/>
          <p:nvPr>
            <p:custDataLst>
              <p:tags r:id="rId16"/>
            </p:custDataLst>
          </p:nvPr>
        </p:nvSpPr>
        <p:spPr>
          <a:xfrm rot="16200000" flipH="1">
            <a:off x="9906050" y="1625465"/>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8" name="五边形 24"/>
          <p:cNvSpPr/>
          <p:nvPr>
            <p:custDataLst>
              <p:tags r:id="rId17"/>
            </p:custDataLst>
          </p:nvPr>
        </p:nvSpPr>
        <p:spPr>
          <a:xfrm rot="16200000" flipH="1">
            <a:off x="9927838" y="4397030"/>
            <a:ext cx="813368" cy="2235485"/>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0" name="任意多边形 25"/>
          <p:cNvSpPr/>
          <p:nvPr>
            <p:custDataLst>
              <p:tags r:id="rId18"/>
            </p:custDataLst>
          </p:nvPr>
        </p:nvSpPr>
        <p:spPr>
          <a:xfrm>
            <a:off x="9216523" y="2438030"/>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2" name="任意多边形 26"/>
          <p:cNvSpPr/>
          <p:nvPr>
            <p:custDataLst>
              <p:tags r:id="rId19"/>
            </p:custDataLst>
          </p:nvPr>
        </p:nvSpPr>
        <p:spPr>
          <a:xfrm flipV="1">
            <a:off x="9089640" y="1799769"/>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147423"/>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交易磋商结果</a:t>
            </a:r>
            <a:endParaRPr sz="2000" err="1">
              <a:solidFill>
                <a:schemeClr val="tx1">
                  <a:lumMod val="75000"/>
                  <a:lumOff val="25000"/>
                </a:schemeClr>
              </a:solidFill>
              <a:latin typeface="+mn-ea"/>
              <a:ea typeface="+mn-ea"/>
              <a:cs typeface="+mn-ea"/>
              <a:sym typeface="+mn-lt"/>
            </a:endParaRPr>
          </a:p>
        </p:txBody>
      </p:sp>
      <p:sp>
        <p:nvSpPr>
          <p:cNvPr id="10495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122431"/>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交易磋商内容</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560" name="标题 2"/>
          <p:cNvSpPr>
            <a:spLocks noGrp="1"/>
          </p:cNvSpPr>
          <p:nvPr>
            <p:ph type="title" idx="2"/>
          </p:nvPr>
        </p:nvSpPr>
        <p:spPr/>
        <p:txBody>
          <a:bodyPr>
            <a:normAutofit fontScale="90000"/>
          </a:bodyPr>
          <a:lstStyle/>
          <a:p>
            <a:r>
              <a:rPr lang="zh-CN" altLang="en-US"/>
              <a:t>签订贸易合同</a:t>
            </a:r>
            <a:endParaRPr lang="zh-CN" altLang="en-US"/>
          </a:p>
        </p:txBody>
      </p:sp>
      <p:sp>
        <p:nvSpPr>
          <p:cNvPr id="1049562" name="五边形 30"/>
          <p:cNvSpPr/>
          <p:nvPr>
            <p:custDataLst>
              <p:tags r:id="rId2"/>
            </p:custDataLst>
          </p:nvPr>
        </p:nvSpPr>
        <p:spPr>
          <a:xfrm>
            <a:off x="608330" y="3264333"/>
            <a:ext cx="2907263" cy="1181764"/>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64" name="燕尾形 36"/>
          <p:cNvSpPr/>
          <p:nvPr>
            <p:custDataLst>
              <p:tags r:id="rId3"/>
            </p:custDataLst>
          </p:nvPr>
        </p:nvSpPr>
        <p:spPr>
          <a:xfrm>
            <a:off x="3220372" y="3264333"/>
            <a:ext cx="2907263" cy="1181764"/>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66" name="燕尾形 37"/>
          <p:cNvSpPr/>
          <p:nvPr>
            <p:custDataLst>
              <p:tags r:id="rId4"/>
            </p:custDataLst>
          </p:nvPr>
        </p:nvSpPr>
        <p:spPr>
          <a:xfrm>
            <a:off x="8444456" y="3264333"/>
            <a:ext cx="2907263" cy="1181764"/>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68" name="燕尾形 38"/>
          <p:cNvSpPr/>
          <p:nvPr>
            <p:custDataLst>
              <p:tags r:id="rId5"/>
            </p:custDataLst>
          </p:nvPr>
        </p:nvSpPr>
        <p:spPr>
          <a:xfrm>
            <a:off x="5832414" y="3264333"/>
            <a:ext cx="2907263" cy="1181764"/>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70" name="文本框 3"/>
          <p:cNvSpPr txBox="1"/>
          <p:nvPr>
            <p:custDataLst>
              <p:tags r:id="rId6"/>
            </p:custDataLst>
          </p:nvPr>
        </p:nvSpPr>
        <p:spPr>
          <a:xfrm>
            <a:off x="3159565" y="4698136"/>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签订书面合同</a:t>
            </a:r>
            <a:endParaRPr lang="zh-CN" altLang="en-US" sz="1400" spc="150">
              <a:solidFill>
                <a:schemeClr val="tx1"/>
              </a:solidFill>
              <a:effectLst/>
              <a:latin typeface="+mn-ea"/>
              <a:sym typeface="+mn-ea"/>
            </a:endParaRPr>
          </a:p>
        </p:txBody>
      </p:sp>
      <p:sp>
        <p:nvSpPr>
          <p:cNvPr id="1049572" name="文本框 6"/>
          <p:cNvSpPr txBox="1"/>
          <p:nvPr>
            <p:custDataLst>
              <p:tags r:id="rId7"/>
            </p:custDataLst>
          </p:nvPr>
        </p:nvSpPr>
        <p:spPr>
          <a:xfrm>
            <a:off x="608330" y="1611097"/>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贸易双方协商合同条款</a:t>
            </a:r>
            <a:endParaRPr lang="zh-CN" altLang="en-US" sz="1400" spc="150">
              <a:solidFill>
                <a:schemeClr val="tx1"/>
              </a:solidFill>
              <a:effectLst/>
              <a:latin typeface="+mn-ea"/>
              <a:sym typeface="+mn-ea"/>
            </a:endParaRPr>
          </a:p>
        </p:txBody>
      </p:sp>
      <p:sp>
        <p:nvSpPr>
          <p:cNvPr id="1049574" name="文本框 7"/>
          <p:cNvSpPr txBox="1"/>
          <p:nvPr>
            <p:custDataLst>
              <p:tags r:id="rId8"/>
            </p:custDataLst>
          </p:nvPr>
        </p:nvSpPr>
        <p:spPr>
          <a:xfrm>
            <a:off x="5830652" y="1611097"/>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合同内容应包括商品名称、数量、价格、交货时间、付款方式等</a:t>
            </a:r>
            <a:endParaRPr lang="zh-CN" altLang="en-US" sz="1400" spc="150">
              <a:solidFill>
                <a:schemeClr val="tx1"/>
              </a:solidFill>
              <a:effectLst/>
              <a:latin typeface="+mn-ea"/>
              <a:sym typeface="+mn-ea"/>
            </a:endParaRPr>
          </a:p>
        </p:txBody>
      </p:sp>
      <p:sp>
        <p:nvSpPr>
          <p:cNvPr id="1049576" name="文本框 8"/>
          <p:cNvSpPr txBox="1"/>
          <p:nvPr>
            <p:custDataLst>
              <p:tags r:id="rId9"/>
            </p:custDataLst>
          </p:nvPr>
        </p:nvSpPr>
        <p:spPr>
          <a:xfrm>
            <a:off x="8441812" y="4698136"/>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合同应遵守国家法律法规和国际贸易惯例</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49610" name="标题 2"/>
          <p:cNvSpPr>
            <a:spLocks noGrp="1"/>
          </p:cNvSpPr>
          <p:nvPr>
            <p:ph type="title" idx="2"/>
          </p:nvPr>
        </p:nvSpPr>
        <p:spPr/>
        <p:txBody>
          <a:bodyPr>
            <a:normAutofit fontScale="90000"/>
          </a:bodyPr>
          <a:lstStyle/>
          <a:p>
            <a:r>
              <a:rPr lang="zh-CN" altLang="en-US"/>
              <a:t>履行贸易合同</a:t>
            </a:r>
            <a:endParaRPr lang="zh-CN" altLang="en-US"/>
          </a:p>
        </p:txBody>
      </p:sp>
      <p:sp>
        <p:nvSpPr>
          <p:cNvPr id="1049612" name="五边形 30"/>
          <p:cNvSpPr/>
          <p:nvPr>
            <p:custDataLst>
              <p:tags r:id="rId2"/>
            </p:custDataLst>
          </p:nvPr>
        </p:nvSpPr>
        <p:spPr>
          <a:xfrm>
            <a:off x="608330" y="3264333"/>
            <a:ext cx="2907263" cy="1181764"/>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14" name="燕尾形 36"/>
          <p:cNvSpPr/>
          <p:nvPr>
            <p:custDataLst>
              <p:tags r:id="rId3"/>
            </p:custDataLst>
          </p:nvPr>
        </p:nvSpPr>
        <p:spPr>
          <a:xfrm>
            <a:off x="3220372" y="3264333"/>
            <a:ext cx="2907263" cy="1181764"/>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16" name="燕尾形 37"/>
          <p:cNvSpPr/>
          <p:nvPr>
            <p:custDataLst>
              <p:tags r:id="rId4"/>
            </p:custDataLst>
          </p:nvPr>
        </p:nvSpPr>
        <p:spPr>
          <a:xfrm>
            <a:off x="8444456" y="3264333"/>
            <a:ext cx="2907263" cy="1181764"/>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18" name="燕尾形 38"/>
          <p:cNvSpPr/>
          <p:nvPr>
            <p:custDataLst>
              <p:tags r:id="rId5"/>
            </p:custDataLst>
          </p:nvPr>
        </p:nvSpPr>
        <p:spPr>
          <a:xfrm>
            <a:off x="5832414" y="3264333"/>
            <a:ext cx="2907263" cy="1181764"/>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20" name="文本框 3"/>
          <p:cNvSpPr txBox="1"/>
          <p:nvPr>
            <p:custDataLst>
              <p:tags r:id="rId6"/>
            </p:custDataLst>
          </p:nvPr>
        </p:nvSpPr>
        <p:spPr>
          <a:xfrm>
            <a:off x="3159565" y="4698136"/>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贸易双方履行合同义务</a:t>
            </a:r>
            <a:endParaRPr lang="zh-CN" altLang="en-US" sz="1400" spc="150">
              <a:solidFill>
                <a:schemeClr val="tx1"/>
              </a:solidFill>
              <a:effectLst/>
              <a:latin typeface="+mn-ea"/>
              <a:sym typeface="+mn-ea"/>
            </a:endParaRPr>
          </a:p>
        </p:txBody>
      </p:sp>
      <p:sp>
        <p:nvSpPr>
          <p:cNvPr id="1049622" name="文本框 6"/>
          <p:cNvSpPr txBox="1"/>
          <p:nvPr>
            <p:custDataLst>
              <p:tags r:id="rId7"/>
            </p:custDataLst>
          </p:nvPr>
        </p:nvSpPr>
        <p:spPr>
          <a:xfrm>
            <a:off x="608330" y="1611097"/>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贸易合同的签订与确认</a:t>
            </a:r>
            <a:endParaRPr lang="zh-CN" altLang="en-US" sz="1400" spc="150">
              <a:solidFill>
                <a:schemeClr val="tx1"/>
              </a:solidFill>
              <a:effectLst/>
              <a:latin typeface="+mn-ea"/>
              <a:sym typeface="+mn-ea"/>
            </a:endParaRPr>
          </a:p>
        </p:txBody>
      </p:sp>
      <p:sp>
        <p:nvSpPr>
          <p:cNvPr id="1049624" name="文本框 7"/>
          <p:cNvSpPr txBox="1"/>
          <p:nvPr>
            <p:custDataLst>
              <p:tags r:id="rId8"/>
            </p:custDataLst>
          </p:nvPr>
        </p:nvSpPr>
        <p:spPr>
          <a:xfrm>
            <a:off x="5830652" y="1611097"/>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贸易款项的支付与结算</a:t>
            </a:r>
            <a:endParaRPr lang="zh-CN" altLang="en-US" sz="1400" spc="150">
              <a:solidFill>
                <a:schemeClr val="tx1"/>
              </a:solidFill>
              <a:effectLst/>
              <a:latin typeface="+mn-ea"/>
              <a:sym typeface="+mn-ea"/>
            </a:endParaRPr>
          </a:p>
        </p:txBody>
      </p:sp>
      <p:sp>
        <p:nvSpPr>
          <p:cNvPr id="1049626" name="文本框 8"/>
          <p:cNvSpPr txBox="1"/>
          <p:nvPr>
            <p:custDataLst>
              <p:tags r:id="rId9"/>
            </p:custDataLst>
          </p:nvPr>
        </p:nvSpPr>
        <p:spPr>
          <a:xfrm>
            <a:off x="8441812" y="4698136"/>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贸易合同的履行与纠纷解决</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https://d.book118.com/718024002134006023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_1" val="7"/>
  <p:tag name="KSO_WM_UNIT_FILL_FORE_SCHEMECOLOR_INDEX_1_BRIGHTNESS" val="0"/>
  <p:tag name="KSO_WM_UNIT_FILL_FORE_SCHEMECOLOR_INDEX_1_POS" val="0"/>
  <p:tag name="KSO_WM_UNIT_FILL_FORE_SCHEMECOLOR_INDEX_1_TRANS" val="1"/>
  <p:tag name="KSO_WM_UNIT_FILL_FORE_SCHEMECOLOR_INDEX_2" val="7"/>
  <p:tag name="KSO_WM_UNIT_FILL_FORE_SCHEMECOLOR_INDEX_2_BRIGHTNESS" val="0"/>
  <p:tag name="KSO_WM_UNIT_FILL_FORE_SCHEMECOLOR_INDEX_2_POS" val="0.5"/>
  <p:tag name="KSO_WM_UNIT_FILL_FORE_SCHEMECOLOR_INDEX_2_TRANS" val="0"/>
  <p:tag name="KSO_WM_UNIT_FILL_FORE_SCHEMECOLOR_INDEX_3" val="7"/>
  <p:tag name="KSO_WM_UNIT_FILL_FORE_SCHEMECOLOR_INDEX_3_BRIGHTNESS" val="0"/>
  <p:tag name="KSO_WM_UNIT_FILL_FORE_SCHEMECOLOR_INDEX_3_POS" val="1"/>
  <p:tag name="KSO_WM_UNIT_FILL_FORE_SCHEMECOLOR_INDEX_3_TRANS" val="1"/>
  <p:tag name="KSO_WM_UNIT_FILL_GRADIENT_ANGLE" val="180"/>
  <p:tag name="KSO_WM_UNIT_FILL_GRADIENT_DIRECTION" val="4"/>
  <p:tag name="KSO_WM_UNIT_FILL_GRADIENT_TYPE" val="0"/>
  <p:tag name="KSO_WM_UNIT_FILL_TYPE" val="3"/>
  <p:tag name="KSO_WM_UNIT_HIGHLIGHT" val="0"/>
  <p:tag name="KSO_WM_UNIT_ID" val="_3*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9.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Lst>
</file>

<file path=ppt/tags/tag8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3.xml><?xml version="1.0" encoding="utf-8"?>
<p:tagLst xmlns:p="http://schemas.openxmlformats.org/presentationml/2006/main">
  <p:tag name="KSO_WM_BEAUTIFY_FLAG" val="#wm#"/>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4.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5.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f*1"/>
  <p:tag name="KSO_WM_UNIT_INDEX" val="1"/>
  <p:tag name="KSO_WM_UNIT_LAYERLEVEL" val="1"/>
  <p:tag name="KSO_WM_UNIT_NOCLEAR" val="0"/>
  <p:tag name="KSO_WM_UNIT_PLACING_PICTURE_USER_VIEWPORT" val="{&quot;height&quot;:673,&quot;width&quot;:2652}"/>
  <p:tag name="KSO_WM_UNIT_PRESET_TEXT" val="汇报人：WPS"/>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SLIDE_CONTENT_AREA" val="{&quot;left&quot;:&quot;47.6&quot;,&quot;top&quot;:&quot;90.3&quot;,&quot;width&quot;:&quot;684.4&quot;,&quot;height&quot;:&quot;359.65&quot;}"/>
  <p:tag name="KSO_WM_SLIDE_ID" val="custom20230231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8.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1"/>
  <p:tag name="KSO_WM_UNIT_INDEX" val="1_2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1"/>
  <p:tag name="KSO_WM_UNIT_INDEX" val="1_3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1"/>
  <p:tag name="KSO_WM_UNIT_INDEX" val="1_4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1_1"/>
  <p:tag name="KSO_WM_UNIT_INDEX" val="1_1_1"/>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2"/>
</p:tagLst>
</file>

<file path=ppt/tags/tag9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2"/>
  <p:tag name="KSO_WM_UNIT_INDEX" val="1_2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0"/>
</p:tagLst>
</file>

<file path=ppt/tags/tag9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2"/>
  <p:tag name="KSO_WM_UNIT_INDEX" val="1_3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8"/>
</p:tagLst>
</file>

<file path=ppt/tags/tag9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1"/>
  <p:tag name="KSO_WM_UNIT_INDEX" val="1_5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1"/>
  <p:tag name="KSO_WM_UNIT_INDEX" val="1_6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2"/>
  <p:tag name="KSO_WM_UNIT_INDEX" val="1_4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6"/>
</p:tagLst>
</file>

<file path=ppt/tags/tag10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2"/>
  <p:tag name="KSO_WM_UNIT_INDEX" val="1_5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4"/>
</p:tagLst>
</file>

<file path=ppt/tags/tag10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2"/>
  <p:tag name="KSO_WM_UNIT_INDEX" val="1_6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6_1"/>
  <p:tag name="KSO_WM_UNIT_INDEX" val="1_6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2"/>
</p:tagLst>
</file>

<file path=ppt/tags/tag107.xml><?xml version="1.0" encoding="utf-8"?>
<p:tagLst xmlns:p="http://schemas.openxmlformats.org/presentationml/2006/main">
  <p:tag name="KSO_WM_BEAUTIFY_FLAG" val="#wm#"/>
  <p:tag name="KSO_WM_DIAGRAM_GROUP_CODE" val="l1-1"/>
  <p:tag name="KSO_WM_SLIDE_DIAGTYPE" val="l"/>
  <p:tag name="KSO_WM_SLIDE_ID" val="custom20230231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0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9.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0.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1.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2"/>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3.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1*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1*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7.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3"/>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38.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5,&quot;transparency&quot;:0},&quot;type&quot;:1},&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5*l_h_i*1_1_1"/>
  <p:tag name="KSO_WM_UNIT_INDEX" val="1_1_1"/>
  <p:tag name="KSO_WM_UNIT_LAYERLEVEL" val="1_1_1"/>
  <p:tag name="KSO_WM_UNIT_LINE_FORE_SCHEMECOLOR_INDEX" val="5"/>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8,&quot;transparency&quot;:0},&quot;type&quot;:1},&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5*l_h_i*1_2_1"/>
  <p:tag name="KSO_WM_UNIT_INDEX" val="1_2_1"/>
  <p:tag name="KSO_WM_UNIT_LAYERLEVEL" val="1_1_1"/>
  <p:tag name="KSO_WM_UNIT_LINE_FORE_SCHEMECOLOR_INDEX" val="8"/>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5,&quot;transparency&quot;:0},&quot;type&quot;:1},&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5*l_h_i*1_3_1"/>
  <p:tag name="KSO_WM_UNIT_INDEX" val="1_3_1"/>
  <p:tag name="KSO_WM_UNIT_LAYERLEVEL" val="1_1_1"/>
  <p:tag name="KSO_WM_UNIT_LINE_FORE_SCHEMECOLOR_INDEX" val="5"/>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8,&quot;transparency&quot;:0},&quot;type&quot;:1},&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5*l_h_i*1_4_1"/>
  <p:tag name="KSO_WM_UNIT_INDEX" val="1_4_1"/>
  <p:tag name="KSO_WM_UNIT_LAYERLEVEL" val="1_1_1"/>
  <p:tag name="KSO_WM_UNIT_LINE_FORE_SCHEMECOLOR_INDEX" val="8"/>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5,&quot;transparency&quot;:0},&quot;type&quot;:1},&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5*l_h_i*1_5_1"/>
  <p:tag name="KSO_WM_UNIT_INDEX" val="1_5_1"/>
  <p:tag name="KSO_WM_UNIT_LAYERLEVEL" val="1_1_1"/>
  <p:tag name="KSO_WM_UNIT_LINE_FORE_SCHEMECOLOR_INDEX" val="5"/>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8,&quot;transparency&quot;:0},&quot;type&quot;:1},&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5*l_h_i*1_6_1"/>
  <p:tag name="KSO_WM_UNIT_INDEX" val="1_6_1"/>
  <p:tag name="KSO_WM_UNIT_LAYERLEVEL" val="1_1_1"/>
  <p:tag name="KSO_WM_UNIT_LINE_FORE_SCHEMECOLOR_INDEX" val="8"/>
  <p:tag name="KSO_WM_UNIT_TYPE" val="l_h_i"/>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1,&quot;transparency&quot;:0},{&quot;brightness&quot;:0,&quot;colorType&quot;:1,&quot;foreColorIndex&quot;:8,&quot;pos&quot;:0.5699999928474426,&quot;transparency&quot;:0},{&quot;brightness&quot;:0.4000000059604645,&quot;colorType&quot;:1,&quot;foreColorIndex&quot;:8,&quot;pos&quot;:0,&quot;transparency&quot;:0}],&quot;type&quot;:3},&quot;glow&quot;:{&quot;colorType&quot;:0},&quot;line&quot;:{&quot;type&quot;:0},&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5*l_h_i*1_2_2"/>
  <p:tag name="KSO_WM_UNIT_INDEX" val="1_2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quot;colorType&quot;:1,&quot;foreColorIndex&quot;:5,&quot;pos&quot;:0.5699999928474426,&quot;transparency&quot;:0},{&quot;brightness&quot;:0.4000000059604645,&quot;colorType&quot;:1,&quot;foreColorIndex&quot;:5,&quot;pos&quot;:0,&quot;transparency&quot;:0}],&quot;type&quot;:3},&quot;glow&quot;:{&quot;colorType&quot;:0},&quot;line&quot;:{&quot;type&quot;:0},&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5*l_h_i*1_1_2"/>
  <p:tag name="KSO_WM_UNIT_INDEX" val="1_1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1,&quot;transparency&quot;:0},{&quot;brightness&quot;:0,&quot;colorType&quot;:1,&quot;foreColorIndex&quot;:8,&quot;pos&quot;:0.5699999928474426,&quot;transparency&quot;:0},{&quot;brightness&quot;:0.4000000059604645,&quot;colorType&quot;:1,&quot;foreColorIndex&quot;:8,&quot;pos&quot;:0,&quot;transparency&quot;:0}],&quot;type&quot;:3},&quot;glow&quot;:{&quot;colorType&quot;:0},&quot;line&quot;:{&quot;type&quot;:0},&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5*l_h_i*1_4_2"/>
  <p:tag name="KSO_WM_UNIT_INDEX" val="1_4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quot;colorType&quot;:1,&quot;foreColorIndex&quot;:5,&quot;pos&quot;:0.5699999928474426,&quot;transparency&quot;:0},{&quot;brightness&quot;:0.4000000059604645,&quot;colorType&quot;:1,&quot;foreColorIndex&quot;:5,&quot;pos&quot;:0,&quot;transparency&quot;:0}],&quot;type&quot;:3},&quot;glow&quot;:{&quot;colorType&quot;:0},&quot;line&quot;:{&quot;type&quot;:0},&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5*l_h_i*1_3_2"/>
  <p:tag name="KSO_WM_UNIT_INDEX" val="1_3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1,&quot;transparency&quot;:0},{&quot;brightness&quot;:0,&quot;colorType&quot;:1,&quot;foreColorIndex&quot;:8,&quot;pos&quot;:0.5699999928474426,&quot;transparency&quot;:0},{&quot;brightness&quot;:0.4000000059604645,&quot;colorType&quot;:1,&quot;foreColorIndex&quot;:8,&quot;pos&quot;:0,&quot;transparency&quot;:0}],&quot;type&quot;:3},&quot;glow&quot;:{&quot;colorType&quot;:0},&quot;line&quot;:{&quot;type&quot;:0},&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5*l_h_i*1_6_2"/>
  <p:tag name="KSO_WM_UNIT_INDEX" val="1_6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quot;colorType&quot;:1,&quot;foreColorIndex&quot;:5,&quot;pos&quot;:0.5699999928474426,&quot;transparency&quot;:0},{&quot;brightness&quot;:0.4000000059604645,&quot;colorType&quot;:1,&quot;foreColorIndex&quot;:5,&quot;pos&quot;:0,&quot;transparency&quot;:0}],&quot;type&quot;:3},&quot;glow&quot;:{&quot;colorType&quot;:0},&quot;line&quot;:{&quot;type&quot;:0},&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5*l_h_i*1_5_2"/>
  <p:tag name="KSO_WM_UNIT_INDEX" val="1_5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5*l_h_f*1_1_1"/>
  <p:tag name="KSO_WM_UNIT_INDEX" val="1_1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5*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5*l_h_f*1_2_1"/>
  <p:tag name="KSO_WM_UNIT_INDEX" val="1_2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5*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5*l_h_f*1_3_1"/>
  <p:tag name="KSO_WM_UNIT_INDEX" val="1_3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5*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5*l_h_f*1_4_1"/>
  <p:tag name="KSO_WM_UNIT_INDEX" val="1_4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5*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5*l_h_f*1_5_1"/>
  <p:tag name="KSO_WM_UNIT_INDEX" val="1_5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5*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5*l_h_f*1_6_1"/>
  <p:tag name="KSO_WM_UNIT_INDEX" val="1_6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5*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9.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0.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4"/>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01.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1">
      <a:dk1>
        <a:srgbClr val="000000"/>
      </a:dk1>
      <a:lt1>
        <a:srgbClr val="FFFFFF"/>
      </a:lt1>
      <a:dk2>
        <a:srgbClr val="0D1053"/>
      </a:dk2>
      <a:lt2>
        <a:srgbClr val="F8F8FE"/>
      </a:lt2>
      <a:accent1>
        <a:srgbClr val="EB99FF"/>
      </a:accent1>
      <a:accent2>
        <a:srgbClr val="99C2FF"/>
      </a:accent2>
      <a:accent3>
        <a:srgbClr val="BDBFF4"/>
      </a:accent3>
      <a:accent4>
        <a:srgbClr val="CEF3FE"/>
      </a:accent4>
      <a:accent5>
        <a:srgbClr val="D3FCD0"/>
      </a:accent5>
      <a:accent6>
        <a:srgbClr val="F7FECE"/>
      </a:accent6>
      <a:hlink>
        <a:srgbClr val="0563C1"/>
      </a:hlink>
      <a:folHlink>
        <a:srgbClr val="954F72"/>
      </a:folHlink>
    </a:clrScheme>
    <a:fontScheme name="自定义 11">
      <a:majorFont>
        <a:latin typeface="MiSans Heavy"/>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20</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MiSans Heavy</vt:lpstr>
      <vt:lpstr>MiSans</vt:lpstr>
      <vt:lpstr>Wingdings</vt:lpstr>
      <vt:lpstr>微软雅黑</vt:lpstr>
      <vt:lpstr>Calibri Light</vt:lpstr>
      <vt:lpstr>宋体</vt:lpstr>
      <vt:lpstr>Office Theme</vt:lpstr>
      <vt:lpstr>《国际结算笔记》PPT课件</vt:lpstr>
      <vt:lpstr>目录</vt:lpstr>
      <vt:lpstr>添加章节标题</vt:lpstr>
      <vt:lpstr>国际结算概述</vt:lpstr>
      <vt:lpstr>PowerPoint Presentation</vt:lpstr>
      <vt:lpstr>定义与特点</vt:lpstr>
      <vt:lpstr>目的与意义</vt:lpstr>
      <vt:lpstr>国际结算方式分类</vt:lpstr>
      <vt:lpstr>国际结算工具</vt:lpstr>
      <vt:lpstr>PowerPoint Presentation</vt:lpstr>
      <vt:lpstr>票据</vt:lpstr>
      <vt:lpstr>汇票</vt:lpstr>
      <vt:lpstr>本票与支票</vt:lpstr>
      <vt:lpstr>电子支付工具</vt:lpstr>
      <vt:lpstr>国际结算流程</vt:lpstr>
      <vt:lpstr>PowerPoint Presentation</vt:lpstr>
      <vt:lpstr>进出口商交易磋商</vt:lpstr>
      <vt:lpstr>签订贸易合同</vt:lpstr>
      <vt:lpstr>履行贸易合同</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2024-08-30T16:59:01.339</cp:lastPrinted>
  <dcterms:created xsi:type="dcterms:W3CDTF">2024-08-30T08:59:01Z</dcterms:created>
  <dcterms:modified xsi:type="dcterms:W3CDTF">2024-08-30T08:59:04Z</dcterms:modified>
</cp:coreProperties>
</file>