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6DB2F9-6EA9-4EEF-B3BF-74A859078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899863-5A7E-4F92-8CFF-4ACEEB349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2718DA-967B-4ADE-9CA1-AB2E2857C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337D4C-3333-4EB3-A0E0-A768B0F1A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3606C6-6C40-406C-8490-A9D1E60A3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EFF718-A773-4B23-93A8-51CFCE61C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0D6BA2-74B3-46D7-8A61-C3B8E39C0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E4F5DA-0F35-4D75-98C5-08F3ED932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F499F3-31D9-41ED-9559-133DB4944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EE46FB-C8D7-4A1C-9E37-CBB3BDA53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4531A8-8724-4AE4-95C5-2D4EB3159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024047064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音乐产业创业计划书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商业模式与创新点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营销策略与推广计划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团队与管理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财务预测与融资需求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附录与参考资料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行业概览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以唱片、磁带、CD等实体产品为主的音乐产业，以大型唱片公司为主导。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875" b="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传统音乐产业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随着互联网技术的发展，数字音乐逐渐取代实体音乐产品，以在线音乐平台和流媒体服务为主导。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数字音乐产业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0833" r="208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542" r="18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随着科技的进步，音乐产业与科技的融合越来越紧密，如虚拟现实、增强现实等技术为音乐产业带来新的发展机遇。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音乐与科技融合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音乐产业的发展历程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数字音乐已经成为主流，人们越来越倾向于在线听歌、下载歌曲，实体唱片市场逐渐萎缩。同时，独立音乐人和音乐创作人逐渐崭露头角，成为音乐产业的重要组成部分。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随着互联网的发展和人们消费习惯的改变，个性化推荐、社交化分享、虚拟现实音乐会等新型商业模式和服务模式将逐渐兴起。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音乐产业的现状与趋势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音乐产业的市场规模与增长潜力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全球音乐产业市场规模庞大，其中数字音乐市场占比逐年上升，预计未来几年将继续保持增长态势。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增长潜力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随着数字技术的发展和人们对于高品质音乐的需求增加，音乐产业的市场规模和增长潜力都非常大。同时，新兴市场的崛起也为音乐产业的发展提供了广阔的空间。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商业模式与创新点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商业客户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针对企业、品牌等商业客户，提供定制化的音乐制作、版权购买等服务。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音乐爱好者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针对热爱音乐、追求高品质音乐体验的消费者，提供定制化的音乐产品或服务。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音乐教育机构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针对音乐教育机构，提供适合不同年龄段和需求的音乐教材和教学资源。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高品质音乐下载服务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提供各类高品质音乐下载服务，满足消费者对高品质音乐的需求。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音乐教育服务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提供线上和线下音乐教育服务，包括音乐课程、教学资源和教师资源等。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音乐制作与版权服务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提供音乐制作、版权购买和授权等服务，满足商业客户的需求。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音乐产品或服务介绍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根据不同客户群体的需求，提供个性化的定制服务，满足客户的独特需求。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个性化定制服务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版权保护与合作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多元化营收模式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利用先进的技术手段，提高音乐产品的品质和用户体验，例如高分辨率音频、虚拟现实音乐体验等。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加强版权保护，与音乐创作者和版权所有者建立合作关系，确保音乐产品的质量和可持续性。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通过多种渠道实现营收，例如线上付费下载、会员订阅、广告合作和线下演出等，提高盈利能力。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商业模式创新与竞争优势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营销策略与推广计划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明确品牌的核心价值和目标受众，塑造独特的品牌形象。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品牌形象设计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统一视觉识别系统，包括标志、字体、色彩等，强化品牌认知度。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通过故事、音乐、文化等元素，传递品牌理念和价值观，提升品牌忠诚度。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品牌建设与形象塑造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利用社交媒体、音乐平台、网络广告等渠道，扩大品牌知名度和曝光率。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线上推广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组织音乐会、演出、音乐节等活动，吸引目标受众，提高品牌影响力。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线下推广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线上线下推广计划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与知名音乐家或乐队建立合作关系，共同推广音乐产品。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音乐家合作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与其他企业或品牌进行跨界合作，拓展市场份额和资源共享。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商业合作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与政府机构或文化组织合作，获得政策支持和社会认可。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政府与机构合作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合作伙伴关系建设与拓展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团队与管理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https://d.book118.com/718024047064006024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2024-08-31T15:04:48.061</cp:lastPrinted>
  <dcterms:created xsi:type="dcterms:W3CDTF">2024-08-31T07:04:48Z</dcterms:created>
  <dcterms:modified xsi:type="dcterms:W3CDTF">2024-08-31T07:04:50Z</dcterms:modified>
</cp:coreProperties>
</file>