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AFB10-EF34-4B91-9061-2DAB85DB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DF1BB-D9D3-43F7-AB15-77A2DC3EE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07F9D-E068-458C-965E-DCD9E6FC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72158-BFFF-4ACC-BF81-78ED6FAC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39A94-63DE-4768-86B3-BE4B7AE2E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281F9-2A28-449F-B61F-6041D153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85799-B778-445A-BD57-C202EF4C2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13329-5A63-4E92-AEBD-6B71F4B78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13081-5EF1-4FFC-AD04-72CBE2274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A3FFE-FC37-4AF9-A9DF-9A3B7495C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9985A-0771-4E3C-A818-4A8E843B7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4072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如何通过团队合作赢得竞争优势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建立高效团队的关键要素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提升团队合作效果的策略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通过团队合作赢得竞争优势的案例分析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团队合作的挑战与应对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未来团队合作的趋势与展望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根据团队成员的特长和经验，将任务分配给最适合的人，能够提高工作效率。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606" r="216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团队成员之间相互配合，协同完成工作，可以减少重复和不必要的沟通。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共享信息和资源，避免重复劳动，提高工作效率。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团队成员之间的交流和碰撞能够激发新的创意和想法。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012" r="1201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集合多人的智慧和经验，能够更全面地分析问题，找到更好的解决方案。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集思广益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团队合作能够快速响应变化，及时调整策略，抓住机遇。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快速应对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促进创新与问题解决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355" b="213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团队成员之间相互信任、支持，能够增强团队的凝聚力。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共同的目标和价值观能够让团队成员更加团结。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良好的沟通能够消除误解和矛盾，增强团队的凝聚力。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建立高效团队的关键要素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共同目标是团队凝聚力的核心，确保每个成员都明确团队追求的方向和目标。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一个明确的共同目标能够激发团队成员的工作热情，使大家齐心协力，朝着同一方向努力。这个目标应该是可衡量、可达成且具有挑战性的，以确保团队始终保持前进的动力。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团队成员之间相互信任和尊重是高效合作的基础，有助于减少冲突和提升工作效率。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团队成员应相互信任，相信彼此的能力和专业素养。同时，每个成员都应得到平等对待，彼此尊重不同的意见和看法。这种信任和尊重的环境有助于提高团队的凝聚力和创造力。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有效沟通是团队协同工作的关键，能够确保信息畅通，提高决策效率和执行力。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团队成员应积极分享信息，及时反馈工作进展和遇到的问题。有效沟通还包括倾听和理解他人的观点，以及清晰、准确地表达自己的想法。通过有效的沟通，团队可以快速作出决策，减少误解和冲突。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合理分工与协作能够充分发挥每个团队成员的优势，提高整体工作效率和质量。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进行合理分工，确保每个成员都能承担适合自己的任务。同时，团队成员之间应相互协作，支持彼此的工作，共同完成团队目标。合理的分工与协作可以减少资源浪费，提高团队的产出和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合理分工与协作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激励和认可是保持团队士气的关键措施，能够激发团队成员的积极性和创造力。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者应通过奖励、表扬和晋升等方式激励团队成员，让他们感到自己的工作得到了认可和重视。同时，团队成员之间也可以相互激励和鼓励，共同成长和进步。激励与认可有助于提高团队的凝聚力和向心力，增强团队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激励与认可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提升团队合作效果的策略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通过定期的团队建设活动，加强团队成员之间的交流与合作，提高团队的凝聚力。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通过活动中的互动，增进团队成员之间的了解和信任，有助于提升沟通效率。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提升沟通效率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团队建设活动有助于培养成员的团队合作精神，让每个人都明白自己在团队中的角色和重要性。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定期团队建设活动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https://d.book118.com/718024072046006032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2024-09-09T18:29:35.184</cp:lastPrinted>
  <dcterms:created xsi:type="dcterms:W3CDTF">2024-09-09T10:29:35Z</dcterms:created>
  <dcterms:modified xsi:type="dcterms:W3CDTF">2024-09-09T10:29:37Z</dcterms:modified>
</cp:coreProperties>
</file>