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C3330-3629-465C-9938-9C488DDE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61466-F9C2-43D2-9E7E-CDB12A525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C0DBE-B888-47EE-95AE-C91A9520C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B360E-BCC4-45BF-8106-EE2A52C3F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61514-F700-4336-8BCD-5314E6EBC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2D455-053A-4D6C-A1FC-EDDDB19EE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24F4E-B8CB-44AA-AB4D-7299A4A8E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8A7BD-5B9C-44DD-9DCE-FD8121D2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BBBDE-6DCF-464F-B2F8-861C519E7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30158-5618-4B79-A209-9D8A31A0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DE26B-7E69-4688-9AE6-C163694B7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5023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《社区教育课程培训》ppt课件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社区教育是指在一定区域内利用各类教育资源，开展旨在提高社区成员的素质和生活质量的教育活动。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具有地域性、全员性、多样性、灵活性和开放性等特点，强调教育资源共享和全员参与。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社区教育的定义与特点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提高社区成员的综合素质，促进个人发展和社会进步，建设和谐社区。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满足社区成员多样化的学习需求，提高社区整体文化素质，促进社区的可持续发展。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社区教育课程培训的目标与意义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目前，社区教育课程培训在全国范围内得到广泛推广，各类社区教育机构蓬勃发展，但仍存在资源分布不均、课程质量参差不齐等问题。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随着信息技术的发展，社区教育课程培训将更加注重数字化、网络化和智能化，同时更加注重与产业、行业的结合，以满足社区成员不断增长的学习需求。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社区教育课程培训的现状与趋势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确保课程目标与社区教育需求相匹配，旨在提高居民的知识和技能水平。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按照知识层次和技能等级，合理安排课程内容和进度，确保学员逐步提升。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根据社区居民的时间安排，提供多种学习时间和方式，方便学员参与。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根据社区发展需求和学员反馈，及时更新课程内容，保持课程的前沿性和实用性。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课程目标明确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课程结构合理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时间安排灵活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课程更新及时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课程内容涵盖生活技能、健康保健、家庭教育、职业发展等方面，满足不同学员的需求。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内容实用丰富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采用讲座、案例分析、角色扮演、小组讨论等多种教学方法，激发学员的学习兴趣和参与度。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提供相关的学习资料、软件和工具，方便学员学习和实践操作。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教学资源丰富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通过实际操作和模拟演练，提高学员的实践能力和问题解决能力。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注重实际操作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评估标准明确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评估方式多样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反馈及时有效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持续改进课程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课程评估与改进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制定明确的评估标准，对学员的学习成果进行客观、公正的评价。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采用考试、作业、小组项目等多种评估方式，全面了解学员的学习状况。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及时向学员提供学习反馈，指导学员改进学习方法，提高学习效果。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根据评估结果和学员反馈，持续改进课程内容和教学方法，提高课程质量。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社区教育课程培训实施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https://d.book118.com/718025023022006036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2024-09-15T07:26:39.796</cp:lastPrinted>
  <dcterms:created xsi:type="dcterms:W3CDTF">2024-09-14T23:26:39Z</dcterms:created>
  <dcterms:modified xsi:type="dcterms:W3CDTF">2024-09-14T23:26:41Z</dcterms:modified>
</cp:coreProperties>
</file>