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47D3EA-B164-4395-94A4-732F90555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D5C54C-0911-45EA-85A7-90C06CDF5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616D87-A5DE-4C7B-9957-AD4DCD33EE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1CC5B5-5642-4298-B3CF-84A67C7EB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233131-8D16-4784-89F5-E660A330DD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79BF2E-B3E4-4E4A-9669-39046F3DF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07CDB6-8652-4747-9AAF-CB26D2CDB2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DDE1CB-52A7-494C-AE8D-68750027A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9AF008-AA9D-44B9-BF38-E698D70C0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41A06A-7106-4DD0-B6D8-6D270603AD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C88819-C779-4AF2-B4C2-081C9AF37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02511402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《领导与领导理论》ppt课件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领导特质理论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行为理论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情境理论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变革型领导理论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服务型领导理论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领导概述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698" b="6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领导的定义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领导是一种影响过程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领导通过影响个体或团队，促使他们向着共同目标努力。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领导关注目标达成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领导的核心任务是帮助团队达成目标，通过制定计划、协调资源、解决冲突等方式实现目标。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领导需要具备影响力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领导的影响力来自于个人魅力、专业知识和人际交往能力等方面，能够影响他人并激发其积极性和创造力。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领导能够为组织制定战略规划，明确发展方向，确保组织在竞争激烈的市场环境中保持领先地位。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引领组织发展方向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领导能够通过有效的沟通和激励，激发团队成员的积极性和创造力，形成强大的凝聚力。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激发团队凝聚力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领导在培养人才方面具有重要作用，通过指导和评估，帮助团队成员提升技能和能力，实现个人和组织的发展。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培养人才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角色不同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管理侧重于执行和实施，而领导侧重于决策和创新。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关注点不同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管理更注重日常运营和流程控制，而领导更关注长远发展和战略规划。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影响力不同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管理通过制度和规定来约束和规范个体行为，而领导通过个人魅力和影响力来激发团队成员的积极性和创造力。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282" r="1428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5283" r="1528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领导与管理的区别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领导特质理论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领导者具有某些固有的个人特质，这些特质决定了他们的领导能力。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成功的领导者通常具备自信、决策力、责任心、沟通能力等特质。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特质理论强调领导者的个人品质和性格特点，认为这些特质是天生的或长期形成的。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t="1904" b="1904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特质理论的主要观点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领导特质直接影响领导效果，拥有更多优秀特质的领导者更容易获得下属的信任和支持。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领导者的特质决定了他们在面对挑战和压力时的反应和决策，从而影响整个团队的表现和成就。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31" b="125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特质理论认为，通过识别和培养领导者的特质，可以提高他们的领导效果和团队绩效。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领导特质对于领导效果的影响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领导特质不是一成不变的，可以通过学习和实践来培养和提升。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15500" r="15500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组织也可以通过提供培训、辅导和反馈来支持领导者的发展，帮助他们提升自己的特质和领导能力。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领导者应该不断反思自己的行为和表现，识别自己的不足之处，并寻求改进。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领导者应该保持开放心态，勇于尝试和学习，以不断提升自己的领导水平和效果。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领导特质的培养与提升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行为理论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行为理论的主要观点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领导行为是领导者在领导过程中表现出来的行为活动。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领导行为可以分为任务导向和关系导向两种类型。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领导行为受到领导者个人特质、价值观、经验等因素的影响。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不同的领导行为会对团队绩效产生不同的影响。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领导行为对团队绩效的影响还受到团队成员个性、能力和任务复杂性的调节作用。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任务导向的领导行为注重目标达成和任务完成，能够提高团队的工作效率和生产力。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关系导向的领导行为注重团队氛围和人际关系，能够增强团队的凝聚力和合作精神。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领导行为对于团队绩效的影响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https://d.book118.com/718025114026006031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2024-09-07T23:48:48.468</cp:lastPrinted>
  <dcterms:created xsi:type="dcterms:W3CDTF">2024-09-07T15:48:48Z</dcterms:created>
  <dcterms:modified xsi:type="dcterms:W3CDTF">2024-09-07T15:48:50Z</dcterms:modified>
</cp:coreProperties>
</file>