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CF1F6-946D-47FA-B52E-238EFDBC0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27CD3-B8DB-4D47-A139-F6EB8D0A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4A910-DEFC-496B-ABE2-D0F82F90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C0A9A-0B22-4F80-A313-B88EDE09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1A798-E074-4513-AE90-2859C8417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BE89C-6087-4E8E-AE68-DF4257BB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72E2F-8FA4-4C4D-892E-3DAF1EB1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60688-CF4B-44B1-A864-BB9D82D5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C28EB-B3C2-4314-9E22-67F94A0B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8116F-E7FD-4DB1-8FE7-FCBCBD946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4D782-9B02-4F99-8DFC-F55449B1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6006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艾滋病的宣传教育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艾滋病的社区支持与关怀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艾滋病的国际合作与展望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了解艾滋病的定义和传播途径是预防艾滋病的关键。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艾滋病是一种由人类免疫缺陷病毒（HIV）引起的传染病，主要通过性接触、血液传播和母婴传播。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了解艾滋病的症状和危害有助于及时发现和治疗。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艾滋病的症状包括持续发热、盗汗、淋巴结肿大、体重下降等，危害包括破坏人体免疫系统，使患者易感染其他疾病，甚至导致死亡。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预防和治疗艾滋病需要采取综合措施。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预防措施包括避免高风险行为、使用安全套、接受定期检测等，治疗则主要依靠抗逆转录病毒药物，通过抑制病毒复制，提高免疫功能，降低传染性。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69" r="19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了解艾滋病的传播途径，包括性传播、血液传播和母婴传播，提高对艾滋病的认识和警惕性。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了解艾滋病传播途径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在性行为、注射、输血等行为中，要主动采取安全措施，避免与他人共用针头、注射器等可能引起血液传播的物品。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避免与陌生人发生不安全的性行为、吸毒、卖淫嫖娼等高风险行为，降低感染艾滋病病毒的风险。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避免高风险行为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在性行为中，坚持使用安全套，正确使用安全套可以减少性行为中艾滋病的传播风险。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避免血液传播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避免与他人共用针头、注射器、牙刷等可能引起血液传播的物品，尽量使用一次性医疗用品。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避免母婴传播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感染艾滋病病毒的母亲应采取母婴阻断措施，避免将病毒传给胎儿。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避免危险行为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定期进行艾滋病检测，及早发现感染，及早治疗，降低病毒在体内的复制和传染性。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告知与预防措施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一旦发现感染艾滋病病毒，应尽早接受治疗，控制病情发展，减少传染他人的风险。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感染艾滋病病毒后，应告知性伴侣或共同生活的人采取预防措施，避免病毒传播。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定期检测与早期发现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艾滋病的宣传教育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https://d.book118.com/718026006115006047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2024-09-29T03:02:58.921</cp:lastPrinted>
  <dcterms:created xsi:type="dcterms:W3CDTF">2024-09-28T19:02:58Z</dcterms:created>
  <dcterms:modified xsi:type="dcterms:W3CDTF">2024-09-28T19:03:00Z</dcterms:modified>
</cp:coreProperties>
</file>