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504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85.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1" name="幻灯片图像占位符 1"/>
          <p:cNvSpPr>
            <a:spLocks noGrp="1" noRot="1" noChangeAspect="1"/>
          </p:cNvSpPr>
          <p:nvPr>
            <p:ph type="sldImg"/>
          </p:nvPr>
        </p:nvSpPr>
        <p:spPr/>
      </p:sp>
      <p:sp>
        <p:nvSpPr>
          <p:cNvPr id="1048653" name="备注占位符 2"/>
          <p:cNvSpPr>
            <a:spLocks noGrp="1"/>
          </p:cNvSpPr>
          <p:nvPr>
            <p:ph type="body" idx="1"/>
          </p:nvPr>
        </p:nvSpPr>
        <p:spPr/>
        <p:txBody>
          <a:bodyPr/>
          <a:lstStyle/>
          <a:p>
            <a:endParaRPr lang="zh-CN" altLang="en-US"/>
          </a:p>
        </p:txBody>
      </p:sp>
      <p:sp>
        <p:nvSpPr>
          <p:cNvPr id="1048655"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39A5F825-9C29-43CC-BB96-80A60E9689F0}"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A67210-6BA8-42DD-B3D6-285218CC2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E07C6-A6C6-4EFC-9B7E-E8531EF27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A9852C-7507-46A5-928B-BC9B9EF72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88115E-0E32-49D3-BCF4-3A21CF970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9E76F1-25CF-4FB8-9AF3-95F5226C98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6E2F3A-B123-4FE9-BA15-CE1EBFB6F6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AEC691-E4FF-454A-B0C3-408687B679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63624E-0F41-43A6-AC61-57C033A318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747547-FA23-491B-B9D4-CBE7385AEA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65C2ED-3476-4374-95E1-83CD36EC2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02145-A243-4176-9F2A-5E95AA5871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68" name="标题 1"/>
          <p:cNvSpPr>
            <a:spLocks noGrp="1"/>
          </p:cNvSpPr>
          <p:nvPr>
            <p:ph type="ctrTitle" hasCustomPrompt="1"/>
            <p:custDataLst>
              <p:tags r:id="rId3"/>
            </p:custDataLst>
          </p:nvPr>
        </p:nvSpPr>
        <p:spPr>
          <a:xfrm>
            <a:off x="838201" y="1018390"/>
            <a:ext cx="6911108" cy="1774346"/>
          </a:xfrm>
        </p:spPr>
        <p:txBody>
          <a:bodyPr anchor="b">
            <a:normAutofit/>
          </a:bodyPr>
          <a:lstStyle>
            <a:lvl1pPr algn="l">
              <a:lnSpc>
                <a:spcPct val="100000"/>
              </a:lnSpc>
              <a:defRPr sz="60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670" name="副标题 2"/>
          <p:cNvSpPr>
            <a:spLocks noGrp="1"/>
          </p:cNvSpPr>
          <p:nvPr>
            <p:ph type="subTitle" idx="1"/>
            <p:custDataLst>
              <p:tags r:id="rId4"/>
            </p:custDataLst>
          </p:nvPr>
        </p:nvSpPr>
        <p:spPr>
          <a:xfrm>
            <a:off x="838201" y="3021580"/>
            <a:ext cx="6903960" cy="365125"/>
          </a:xfrm>
        </p:spPr>
        <p:txBody>
          <a:bodyPr>
            <a:normAutofit/>
          </a:bodyPr>
          <a:lstStyle>
            <a:lvl1pPr marL="0" indent="0" algn="l">
              <a:lnSpc>
                <a:spcPct val="100000"/>
              </a:lnSpc>
              <a:buNone/>
              <a:defRPr sz="1800">
                <a:gradFill>
                  <a:gsLst>
                    <a:gs pos="0">
                      <a:srgbClr val="FFFFFF"/>
                    </a:gs>
                    <a:gs pos="85000">
                      <a:schemeClr val="accent1"/>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文本占位符 9"/>
          <p:cNvSpPr>
            <a:spLocks noGrp="1"/>
          </p:cNvSpPr>
          <p:nvPr>
            <p:ph type="body" sz="quarter" idx="13" hasCustomPrompt="1"/>
            <p:custDataLst>
              <p:tags r:id="rId5"/>
            </p:custDataLst>
          </p:nvPr>
        </p:nvSpPr>
        <p:spPr>
          <a:xfrm>
            <a:off x="838200" y="504000"/>
            <a:ext cx="6903960" cy="504000"/>
          </a:xfrm>
          <a:noFill/>
        </p:spPr>
        <p:txBody>
          <a:bodyPr vert="horz" lIns="0" tIns="0" rIns="0" bIns="0" rtlCol="0" anchor="ctr">
            <a:normAutofit/>
          </a:bodyPr>
          <a:lstStyle>
            <a:lvl1pPr>
              <a:defRPr lang="zh-CN" altLang="en-US" sz="1100">
                <a:gradFill>
                  <a:gsLst>
                    <a:gs pos="0">
                      <a:srgbClr val="FFFFFF"/>
                    </a:gs>
                    <a:gs pos="85000">
                      <a:schemeClr val="accent1"/>
                    </a:gs>
                  </a:gsLst>
                  <a:lin ang="2700000" scaled="0"/>
                </a:gradFill>
              </a:defRPr>
            </a:lvl1pPr>
          </a:lstStyle>
          <a:p>
            <a:pPr marL="0" lvl="0" indent="0">
              <a:lnSpc>
                <a:spcPct val="100000"/>
              </a:lnSpc>
              <a:buNone/>
            </a:pPr>
            <a:r>
              <a:rPr lang="zh-CN" altLang="en-US"/>
              <a:t>公司名占位符</a:t>
            </a:r>
            <a:endParaRPr lang="zh-CN" altLang="en-US"/>
          </a:p>
        </p:txBody>
      </p:sp>
      <p:sp>
        <p:nvSpPr>
          <p:cNvPr id="1048674" name="文本占位符 23"/>
          <p:cNvSpPr>
            <a:spLocks noGrp="1"/>
          </p:cNvSpPr>
          <p:nvPr>
            <p:ph type="body" sz="quarter" idx="17" hasCustomPrompt="1"/>
            <p:custDataLst>
              <p:tags r:id="rId6"/>
            </p:custDataLst>
          </p:nvPr>
        </p:nvSpPr>
        <p:spPr>
          <a:xfrm>
            <a:off x="1119171" y="3534481"/>
            <a:ext cx="4992413"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29" name="直接连接符 3"/>
          <p:cNvCxnSpPr/>
          <p:nvPr userDrawn="1">
            <p:custDataLst>
              <p:tags r:id="rId7"/>
            </p:custDataLst>
          </p:nvPr>
        </p:nvCxnSpPr>
        <p:spPr>
          <a:xfrm flipH="1">
            <a:off x="893281" y="3677626"/>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9"/>
          <p:cNvPicPr>
            <a:picLocks noChangeAspect="1"/>
          </p:cNvPicPr>
          <p:nvPr userDrawn="1">
            <p:custDataLst>
              <p:tags r:id="rId2"/>
            </p:custDataLst>
          </p:nvPr>
        </p:nvPicPr>
        <p:blipFill>
          <a:blip r:embed="rId1"/>
          <a:stretch>
            <a:fillRect/>
          </a:stretch>
        </p:blipFill>
        <p:spPr>
          <a:xfrm>
            <a:off x="12137" y="0"/>
            <a:ext cx="12167726" cy="6858000"/>
          </a:xfrm>
          <a:prstGeom prst="rect">
            <a:avLst/>
          </a:prstGeom>
        </p:spPr>
      </p:pic>
      <p:sp>
        <p:nvSpPr>
          <p:cNvPr id="1048686" name="标题 1"/>
          <p:cNvSpPr>
            <a:spLocks noGrp="1"/>
          </p:cNvSpPr>
          <p:nvPr>
            <p:ph type="title" hasCustomPrompt="1"/>
            <p:custDataLst>
              <p:tags r:id="rId3"/>
            </p:custDataLst>
          </p:nvPr>
        </p:nvSpPr>
        <p:spPr>
          <a:xfrm>
            <a:off x="548293" y="5037135"/>
            <a:ext cx="5285241" cy="1081088"/>
          </a:xfrm>
          <a:noFill/>
        </p:spPr>
        <p:txBody>
          <a:bodyPr anchor="b">
            <a:normAutofit/>
          </a:bodyPr>
          <a:lstStyle>
            <a:lvl1pPr>
              <a:defRPr sz="5400">
                <a:gradFill>
                  <a:gsLst>
                    <a:gs pos="0">
                      <a:schemeClr val="tx1"/>
                    </a:gs>
                    <a:gs pos="85000">
                      <a:schemeClr val="accent1"/>
                    </a:gs>
                  </a:gsLst>
                  <a:lin ang="2700000" scaled="0"/>
                </a:gradFill>
              </a:defRPr>
            </a:lvl1pPr>
          </a:lstStyle>
          <a:p>
            <a:r>
              <a:rPr lang="zh-CN" altLang="en-US"/>
              <a:t>标题</a:t>
            </a:r>
            <a:endParaRPr lang="zh-CN" altLang="en-US"/>
          </a:p>
        </p:txBody>
      </p:sp>
      <p:sp>
        <p:nvSpPr>
          <p:cNvPr id="1048688"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0" name="页脚占位符 7"/>
          <p:cNvSpPr>
            <a:spLocks noGrp="1"/>
          </p:cNvSpPr>
          <p:nvPr>
            <p:ph type="ftr" sz="quarter" idx="11"/>
            <p:custDataLst>
              <p:tags r:id="rId5"/>
            </p:custDataLst>
          </p:nvPr>
        </p:nvSpPr>
        <p:spPr/>
        <p:txBody>
          <a:bodyPr/>
          <a:lstStyle/>
          <a:p>
            <a:endParaRPr lang="zh-CN" altLang="en-US"/>
          </a:p>
        </p:txBody>
      </p:sp>
      <p:sp>
        <p:nvSpPr>
          <p:cNvPr id="1048692"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94" name="标题 1"/>
          <p:cNvSpPr>
            <a:spLocks noGrp="1"/>
          </p:cNvSpPr>
          <p:nvPr>
            <p:ph type="title" hasCustomPrompt="1"/>
            <p:custDataLst>
              <p:tags r:id="rId3"/>
            </p:custDataLst>
          </p:nvPr>
        </p:nvSpPr>
        <p:spPr>
          <a:xfrm>
            <a:off x="990691" y="2308321"/>
            <a:ext cx="7841673" cy="1152000"/>
          </a:xfrm>
          <a:ln>
            <a:noFill/>
          </a:ln>
        </p:spPr>
        <p:style>
          <a:lnRef idx="1">
            <a:schemeClr val="accent1"/>
          </a:lnRef>
          <a:fillRef idx="0">
            <a:schemeClr val="accent1"/>
          </a:fillRef>
          <a:effectRef idx="0">
            <a:schemeClr val="accent1"/>
          </a:effectRef>
          <a:fontRef idx="minor">
            <a:schemeClr val="tx1"/>
          </a:fontRef>
        </p:style>
        <p:txBody>
          <a:bodyPr anchor="b"/>
          <a:lstStyle>
            <a:lvl1pPr algn="l">
              <a:defRPr sz="5400">
                <a:gradFill>
                  <a:gsLst>
                    <a:gs pos="0">
                      <a:srgbClr val="FFFFFF"/>
                    </a:gs>
                    <a:gs pos="85000">
                      <a:schemeClr val="accent1"/>
                    </a:gs>
                  </a:gsLst>
                  <a:lin ang="2700000" scaled="0"/>
                </a:gradFill>
              </a:defRPr>
            </a:lvl1pPr>
          </a:lstStyle>
          <a:p>
            <a:r>
              <a:rPr lang="zh-CN" altLang="en-US"/>
              <a:t>单击此处编辑母版标题</a:t>
            </a:r>
            <a:endParaRPr lang="zh-CN" altLang="en-US"/>
          </a:p>
        </p:txBody>
      </p:sp>
      <p:sp>
        <p:nvSpPr>
          <p:cNvPr id="104869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5"/>
            </p:custDataLst>
          </p:nvPr>
        </p:nvSpPr>
        <p:spPr/>
        <p:txBody>
          <a:bodyPr/>
          <a:lstStyle/>
          <a:p>
            <a:endParaRPr lang="zh-CN" altLang="en-US"/>
          </a:p>
        </p:txBody>
      </p:sp>
      <p:sp>
        <p:nvSpPr>
          <p:cNvPr id="1048700"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02" name="文本占位符 7"/>
          <p:cNvSpPr>
            <a:spLocks noGrp="1"/>
          </p:cNvSpPr>
          <p:nvPr>
            <p:ph type="body" sz="quarter" idx="13" hasCustomPrompt="1"/>
            <p:custDataLst>
              <p:tags r:id="rId7"/>
            </p:custDataLst>
          </p:nvPr>
        </p:nvSpPr>
        <p:spPr>
          <a:xfrm>
            <a:off x="971405" y="442221"/>
            <a:ext cx="7841673" cy="2174364"/>
          </a:xfrm>
          <a:ln>
            <a:noFill/>
          </a:ln>
        </p:spPr>
        <p:style>
          <a:lnRef idx="1">
            <a:schemeClr val="accent1"/>
          </a:lnRef>
          <a:fillRef idx="0">
            <a:schemeClr val="accent1"/>
          </a:fillRef>
          <a:effectRef idx="0">
            <a:schemeClr val="accent1"/>
          </a:effectRef>
          <a:fontRef idx="minor">
            <a:schemeClr val="tx1"/>
          </a:fontRef>
        </p:style>
        <p:txBody>
          <a:bodyPr anchor="b">
            <a:normAutofit/>
          </a:bodyPr>
          <a:lstStyle>
            <a:lvl1pPr marL="0" indent="0" algn="l">
              <a:buNone/>
              <a:defRPr sz="7200" i="1">
                <a:gradFill>
                  <a:gsLst>
                    <a:gs pos="0">
                      <a:schemeClr val="accent1">
                        <a:alpha val="0"/>
                      </a:schemeClr>
                    </a:gs>
                    <a:gs pos="100000">
                      <a:schemeClr val="accent1"/>
                    </a:gs>
                  </a:gsLst>
                  <a:lin ang="162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0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8" name="页脚占位符 7"/>
          <p:cNvSpPr>
            <a:spLocks noGrp="1"/>
          </p:cNvSpPr>
          <p:nvPr>
            <p:ph type="ftr" sz="quarter" idx="11"/>
            <p:custDataLst>
              <p:tags r:id="rId7"/>
            </p:custDataLst>
          </p:nvPr>
        </p:nvSpPr>
        <p:spPr/>
        <p:txBody>
          <a:bodyPr/>
          <a:lstStyle/>
          <a:p>
            <a:endParaRPr lang="zh-CN" altLang="en-US"/>
          </a:p>
        </p:txBody>
      </p:sp>
      <p:sp>
        <p:nvSpPr>
          <p:cNvPr id="104873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6" name="页脚占位符 3"/>
          <p:cNvSpPr>
            <a:spLocks noGrp="1"/>
          </p:cNvSpPr>
          <p:nvPr>
            <p:ph type="ftr" sz="quarter" idx="11"/>
            <p:custDataLst>
              <p:tags r:id="rId3"/>
            </p:custDataLst>
          </p:nvPr>
        </p:nvSpPr>
        <p:spPr/>
        <p:txBody>
          <a:bodyPr/>
          <a:lstStyle/>
          <a:p>
            <a:endParaRPr lang="zh-CN" altLang="en-US"/>
          </a:p>
        </p:txBody>
      </p:sp>
      <p:sp>
        <p:nvSpPr>
          <p:cNvPr id="104873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4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2" name="页脚占位符 2"/>
          <p:cNvSpPr>
            <a:spLocks noGrp="1"/>
          </p:cNvSpPr>
          <p:nvPr>
            <p:ph type="ftr" sz="quarter" idx="11"/>
            <p:custDataLst>
              <p:tags r:id="rId2"/>
            </p:custDataLst>
          </p:nvPr>
        </p:nvSpPr>
        <p:spPr/>
        <p:txBody>
          <a:bodyPr/>
          <a:lstStyle/>
          <a:p>
            <a:endParaRPr lang="zh-CN" altLang="en-US"/>
          </a:p>
        </p:txBody>
      </p:sp>
      <p:sp>
        <p:nvSpPr>
          <p:cNvPr id="104874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0" name="页脚占位符 4"/>
          <p:cNvSpPr>
            <a:spLocks noGrp="1"/>
          </p:cNvSpPr>
          <p:nvPr>
            <p:ph type="ftr" sz="quarter" idx="11"/>
            <p:custDataLst>
              <p:tags r:id="rId3"/>
            </p:custDataLst>
          </p:nvPr>
        </p:nvSpPr>
        <p:spPr/>
        <p:txBody>
          <a:bodyPr/>
          <a:lstStyle/>
          <a:p>
            <a:endParaRPr lang="zh-CN" altLang="en-US"/>
          </a:p>
        </p:txBody>
      </p:sp>
      <p:sp>
        <p:nvSpPr>
          <p:cNvPr id="104875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60" name="页脚占位符 7"/>
          <p:cNvSpPr>
            <a:spLocks noGrp="1"/>
          </p:cNvSpPr>
          <p:nvPr>
            <p:ph type="ftr" sz="quarter" idx="11"/>
            <p:custDataLst>
              <p:tags r:id="rId4"/>
            </p:custDataLst>
          </p:nvPr>
        </p:nvSpPr>
        <p:spPr/>
        <p:txBody>
          <a:bodyPr/>
          <a:lstStyle/>
          <a:p>
            <a:endParaRPr lang="zh-CN" altLang="en-US"/>
          </a:p>
        </p:txBody>
      </p:sp>
      <p:sp>
        <p:nvSpPr>
          <p:cNvPr id="104876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图片 15"/>
          <p:cNvPicPr>
            <a:picLocks noChangeAspect="1"/>
          </p:cNvPicPr>
          <p:nvPr userDrawn="1">
            <p:custDataLst>
              <p:tags r:id="rId2"/>
            </p:custDataLst>
          </p:nvPr>
        </p:nvPicPr>
        <p:blipFill>
          <a:blip r:embed="rId1"/>
          <a:stretch>
            <a:fillRect/>
          </a:stretch>
        </p:blipFill>
        <p:spPr>
          <a:xfrm>
            <a:off x="3072" y="0"/>
            <a:ext cx="12185855" cy="6858000"/>
          </a:xfrm>
          <a:prstGeom prst="rect">
            <a:avLst/>
          </a:prstGeom>
        </p:spPr>
      </p:pic>
      <p:sp>
        <p:nvSpPr>
          <p:cNvPr id="1048764" name="标题 1"/>
          <p:cNvSpPr>
            <a:spLocks noGrp="1"/>
          </p:cNvSpPr>
          <p:nvPr>
            <p:ph type="ctrTitle" hasCustomPrompt="1"/>
            <p:custDataLst>
              <p:tags r:id="rId3"/>
            </p:custDataLst>
          </p:nvPr>
        </p:nvSpPr>
        <p:spPr>
          <a:xfrm>
            <a:off x="845713" y="1288864"/>
            <a:ext cx="6892636" cy="1800000"/>
          </a:xfrm>
        </p:spPr>
        <p:txBody>
          <a:bodyPr anchor="b">
            <a:normAutofit/>
          </a:bodyPr>
          <a:lstStyle>
            <a:lvl1pPr algn="l">
              <a:lnSpc>
                <a:spcPct val="100000"/>
              </a:lnSpc>
              <a:defRPr sz="66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766" name="文本占位符 9"/>
          <p:cNvSpPr>
            <a:spLocks noGrp="1"/>
          </p:cNvSpPr>
          <p:nvPr>
            <p:ph type="body" sz="quarter" idx="13" hasCustomPrompt="1"/>
            <p:custDataLst>
              <p:tags r:id="rId4"/>
            </p:custDataLst>
          </p:nvPr>
        </p:nvSpPr>
        <p:spPr>
          <a:xfrm>
            <a:off x="838200" y="324000"/>
            <a:ext cx="6892636" cy="504000"/>
          </a:xfrm>
          <a:noFill/>
        </p:spPr>
        <p:txBody>
          <a:bodyPr anchor="ctr">
            <a:normAutofit/>
          </a:bodyPr>
          <a:lstStyle>
            <a:lvl1pPr marL="0" indent="0">
              <a:lnSpc>
                <a:spcPct val="100000"/>
              </a:lnSpc>
              <a:buNone/>
              <a:defRPr sz="1100">
                <a:gradFill>
                  <a:gsLst>
                    <a:gs pos="0">
                      <a:srgbClr val="FFFFFF"/>
                    </a:gs>
                    <a:gs pos="85000">
                      <a:schemeClr val="accent1"/>
                    </a:gs>
                  </a:gsLst>
                  <a:lin ang="2700000" scaled="0"/>
                </a:gradFill>
              </a:defRPr>
            </a:lvl1pPr>
          </a:lstStyle>
          <a:p>
            <a:pPr lvl="0"/>
            <a:r>
              <a:rPr lang="zh-CN" altLang="en-US"/>
              <a:t>公司名占位符</a:t>
            </a:r>
            <a:endParaRPr lang="zh-CN" altLang="en-US"/>
          </a:p>
        </p:txBody>
      </p:sp>
      <p:sp>
        <p:nvSpPr>
          <p:cNvPr id="1048768" name="文本占位符 23"/>
          <p:cNvSpPr>
            <a:spLocks noGrp="1"/>
          </p:cNvSpPr>
          <p:nvPr>
            <p:ph type="body" sz="quarter" idx="17" hasCustomPrompt="1"/>
            <p:custDataLst>
              <p:tags r:id="rId5"/>
            </p:custDataLst>
          </p:nvPr>
        </p:nvSpPr>
        <p:spPr>
          <a:xfrm>
            <a:off x="1163207" y="3307686"/>
            <a:ext cx="5785996"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31" name="直接连接符 16"/>
          <p:cNvCxnSpPr/>
          <p:nvPr userDrawn="1">
            <p:custDataLst>
              <p:tags r:id="rId6"/>
            </p:custDataLst>
          </p:nvPr>
        </p:nvCxnSpPr>
        <p:spPr>
          <a:xfrm flipH="1">
            <a:off x="892921" y="3439172"/>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5032" r:id="rId2"/>
    <p:sldLayoutId id="2147495033" r:id="rId3"/>
    <p:sldLayoutId id="2147495034" r:id="rId4"/>
    <p:sldLayoutId id="2147495035" r:id="rId5"/>
    <p:sldLayoutId id="2147495036" r:id="rId6"/>
    <p:sldLayoutId id="2147495037" r:id="rId7"/>
    <p:sldLayoutId id="2147495038" r:id="rId8"/>
    <p:sldLayoutId id="2147495039" r:id="rId9"/>
    <p:sldLayoutId id="2147495040" r:id="rId10"/>
    <p:sldLayoutId id="2147495041" r:id="rId11"/>
  </p:sldLayoutIdLst>
  <p:transition/>
  <p:timing/>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notesSlide" Target="../notesSlides/notesSlide2.xml" /><Relationship Id="rId20" Type="http://schemas.openxmlformats.org/officeDocument/2006/relationships/tags" Target="../tags/tag86.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 Id="rId9" Type="http://schemas.openxmlformats.org/officeDocument/2006/relationships/tags" Target="../tags/tag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14" Type="http://schemas.openxmlformats.org/officeDocument/2006/relationships/tags" Target="../tags/tag132.xml" /><Relationship Id="rId15" Type="http://schemas.openxmlformats.org/officeDocument/2006/relationships/tags" Target="../tags/tag133.xml" /><Relationship Id="rId16" Type="http://schemas.openxmlformats.org/officeDocument/2006/relationships/tags" Target="../tags/tag134.xml" /><Relationship Id="rId17" Type="http://schemas.openxmlformats.org/officeDocument/2006/relationships/tags" Target="../tags/tag13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14" Type="http://schemas.openxmlformats.org/officeDocument/2006/relationships/tags" Target="../tags/tag164.xml" /><Relationship Id="rId15" Type="http://schemas.openxmlformats.org/officeDocument/2006/relationships/tags" Target="../tags/tag165.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14" Type="http://schemas.openxmlformats.org/officeDocument/2006/relationships/tags" Target="../tags/tag178.xml" /><Relationship Id="rId15" Type="http://schemas.openxmlformats.org/officeDocument/2006/relationships/tags" Target="../tags/tag179.xml"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2603001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p:txBody>
          <a:bodyPr>
            <a:normAutofit fontScale="98333"/>
          </a:bodyPr>
          <a:lstStyle/>
          <a:p>
            <a:r>
              <a:rPr lang="zh-CN" altLang="en-US"/>
              <a:t>危机公关预案与应对机制构建</a:t>
            </a:r>
            <a:endParaRPr lang="zh-CN" altLang="en-US"/>
          </a:p>
        </p:txBody>
      </p:sp>
      <p:sp>
        <p:nvSpPr>
          <p:cNvPr id="1048650" name="副标题"/>
          <p:cNvSpPr>
            <a:spLocks noGrp="1"/>
          </p:cNvSpPr>
          <p:nvPr>
            <p:ph type="subTitle" idx="1"/>
            <p:custDataLst>
              <p:tags r:id="rId4"/>
            </p:custDataLst>
          </p:nvPr>
        </p:nvSpPr>
        <p:spPr/>
        <p:txBody>
          <a:bodyPr/>
          <a:lstStyle/>
          <a:p>
            <a:r>
              <a:rPr lang="zh-CN" altLang="en-US"/>
              <a:t>单击此处添加副标题</a:t>
            </a:r>
            <a:endParaRPr lang="zh-CN" altLang="en-US"/>
          </a:p>
        </p:txBody>
      </p:sp>
      <p:sp>
        <p:nvSpPr>
          <p:cNvPr id="1048652" name="联系方式"/>
          <p:cNvSpPr>
            <a:spLocks noGrp="1"/>
          </p:cNvSpPr>
          <p:nvPr>
            <p:ph type="body" sz="quarter" idx="13"/>
            <p:custDataLst>
              <p:tags r:id="rId5"/>
            </p:custDataLst>
          </p:nvPr>
        </p:nvSpPr>
        <p:spPr/>
        <p:txBody>
          <a:bodyPr>
            <a:normAutofit/>
          </a:bodyPr>
          <a:lstStyle/>
          <a:p>
            <a:pPr marL="0" indent="0">
              <a:buNone/>
            </a:pPr>
            <a:r>
              <a:rPr lang="en-US" altLang="zh-CN"/>
              <a:t>YOUR LOGO</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8" name="标题"/>
          <p:cNvSpPr>
            <a:spLocks noGrp="1"/>
          </p:cNvSpPr>
          <p:nvPr>
            <p:ph type="title"/>
            <p:custDataLst>
              <p:tags r:id="rId3"/>
            </p:custDataLst>
          </p:nvPr>
        </p:nvSpPr>
        <p:spPr>
          <a:xfrm>
            <a:off x="548293" y="5037135"/>
            <a:ext cx="5285241" cy="1081088"/>
          </a:xfrm>
        </p:spPr>
        <p:txBody>
          <a:bodyPr/>
          <a:lstStyle/>
          <a:p>
            <a:r>
              <a:rPr lang="en-US" altLang="zh-CN"/>
              <a:t>目录</a:t>
            </a:r>
            <a:endParaRPr lang="en-US" altLang="zh-CN"/>
          </a:p>
        </p:txBody>
      </p:sp>
      <p:cxnSp>
        <p:nvCxnSpPr>
          <p:cNvPr id="3145735" name="直接连接符 13"/>
          <p:cNvCxnSpPr/>
          <p:nvPr>
            <p:custDataLst>
              <p:tags r:id="rId4"/>
            </p:custDataLst>
          </p:nvPr>
        </p:nvCxnSpPr>
        <p:spPr>
          <a:xfrm>
            <a:off x="501161" y="6318738"/>
            <a:ext cx="5008685" cy="0"/>
          </a:xfrm>
          <a:prstGeom prst="line">
            <a:avLst/>
          </a:prstGeom>
          <a:ln>
            <a:gradFill flip="none" rotWithShape="1">
              <a:gsLst>
                <a:gs pos="0">
                  <a:schemeClr val="accent1"/>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0" name="序号"/>
          <p:cNvSpPr txBox="1"/>
          <p:nvPr>
            <p:custDataLst>
              <p:tags r:id="rId5"/>
            </p:custDataLst>
          </p:nvPr>
        </p:nvSpPr>
        <p:spPr>
          <a:xfrm>
            <a:off x="445643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03.</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2" name="项标题"/>
          <p:cNvSpPr txBox="1"/>
          <p:nvPr>
            <p:custDataLst>
              <p:tags r:id="rId6"/>
            </p:custDataLst>
          </p:nvPr>
        </p:nvSpPr>
        <p:spPr>
          <a:xfrm>
            <a:off x="591756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危机公关预案的制定</a:t>
            </a:r>
            <a:endParaRPr lang="zh-CN" altLang="en-US" sz="2400" b="1" kern="0" spc="100">
              <a:solidFill>
                <a:schemeClr val="lt1">
                  <a:lumMod val="100000"/>
                </a:schemeClr>
              </a:solidFill>
              <a:latin typeface="+中文标题" charset="0"/>
              <a:ea typeface="+mj-ea"/>
            </a:endParaRPr>
          </a:p>
        </p:txBody>
      </p:sp>
      <p:sp>
        <p:nvSpPr>
          <p:cNvPr id="1048784" name="序号"/>
          <p:cNvSpPr txBox="1"/>
          <p:nvPr>
            <p:custDataLst>
              <p:tags r:id="rId7"/>
            </p:custDataLst>
          </p:nvPr>
        </p:nvSpPr>
        <p:spPr>
          <a:xfrm>
            <a:off x="801497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04.</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6" name="项标题"/>
          <p:cNvSpPr txBox="1"/>
          <p:nvPr>
            <p:custDataLst>
              <p:tags r:id="rId8"/>
            </p:custDataLst>
          </p:nvPr>
        </p:nvSpPr>
        <p:spPr>
          <a:xfrm>
            <a:off x="947610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危机应对机制的构建</a:t>
            </a:r>
            <a:endParaRPr lang="zh-CN" altLang="en-US" sz="2400" b="1" kern="0" spc="100">
              <a:solidFill>
                <a:schemeClr val="lt1">
                  <a:lumMod val="100000"/>
                </a:schemeClr>
              </a:solidFill>
              <a:latin typeface="+中文标题" charset="0"/>
              <a:ea typeface="+mj-ea"/>
            </a:endParaRPr>
          </a:p>
        </p:txBody>
      </p:sp>
      <p:cxnSp>
        <p:nvCxnSpPr>
          <p:cNvPr id="3145737" name="直接连接符 7"/>
          <p:cNvCxnSpPr/>
          <p:nvPr>
            <p:custDataLst>
              <p:tags r:id="rId9"/>
            </p:custDataLst>
          </p:nvPr>
        </p:nvCxnSpPr>
        <p:spPr>
          <a:xfrm>
            <a:off x="3200400" y="328549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8" name="序号"/>
          <p:cNvSpPr txBox="1"/>
          <p:nvPr>
            <p:custDataLst>
              <p:tags r:id="rId10"/>
            </p:custDataLst>
          </p:nvPr>
        </p:nvSpPr>
        <p:spPr>
          <a:xfrm>
            <a:off x="445643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05.</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0" name="项标题"/>
          <p:cNvSpPr txBox="1"/>
          <p:nvPr>
            <p:custDataLst>
              <p:tags r:id="rId11"/>
            </p:custDataLst>
          </p:nvPr>
        </p:nvSpPr>
        <p:spPr>
          <a:xfrm>
            <a:off x="5917565" y="364363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危机应对案例分析</a:t>
            </a:r>
            <a:endParaRPr lang="zh-CN" altLang="en-US" sz="2400" b="1" kern="0" spc="100">
              <a:solidFill>
                <a:schemeClr val="lt1">
                  <a:lumMod val="100000"/>
                </a:schemeClr>
              </a:solidFill>
              <a:latin typeface="+中文标题" charset="0"/>
              <a:ea typeface="+mj-ea"/>
            </a:endParaRPr>
          </a:p>
        </p:txBody>
      </p:sp>
      <p:sp>
        <p:nvSpPr>
          <p:cNvPr id="1048792" name="序号"/>
          <p:cNvSpPr txBox="1"/>
          <p:nvPr>
            <p:custDataLst>
              <p:tags r:id="rId12"/>
            </p:custDataLst>
          </p:nvPr>
        </p:nvSpPr>
        <p:spPr>
          <a:xfrm>
            <a:off x="801497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06.</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4" name="项标题"/>
          <p:cNvSpPr txBox="1"/>
          <p:nvPr>
            <p:custDataLst>
              <p:tags r:id="rId13"/>
            </p:custDataLst>
          </p:nvPr>
        </p:nvSpPr>
        <p:spPr>
          <a:xfrm>
            <a:off x="9476105" y="364363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危机公关的未来发展</a:t>
            </a:r>
            <a:endParaRPr lang="zh-CN" altLang="en-US" sz="2400" b="1" kern="0" spc="100">
              <a:solidFill>
                <a:schemeClr val="lt1">
                  <a:lumMod val="100000"/>
                </a:schemeClr>
              </a:solidFill>
              <a:latin typeface="+中文标题" charset="0"/>
              <a:ea typeface="+mj-ea"/>
            </a:endParaRPr>
          </a:p>
        </p:txBody>
      </p:sp>
      <p:cxnSp>
        <p:nvCxnSpPr>
          <p:cNvPr id="3145739" name="直接连接符 14"/>
          <p:cNvCxnSpPr/>
          <p:nvPr>
            <p:custDataLst>
              <p:tags r:id="rId14"/>
            </p:custDataLst>
          </p:nvPr>
        </p:nvCxnSpPr>
        <p:spPr>
          <a:xfrm>
            <a:off x="5560060" y="4542155"/>
            <a:ext cx="621601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5"/>
            </p:custDataLst>
          </p:nvPr>
        </p:nvSpPr>
        <p:spPr>
          <a:xfrm>
            <a:off x="445643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01.</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8" name="项标题"/>
          <p:cNvSpPr txBox="1"/>
          <p:nvPr>
            <p:custDataLst>
              <p:tags r:id="rId16"/>
            </p:custDataLst>
          </p:nvPr>
        </p:nvSpPr>
        <p:spPr>
          <a:xfrm>
            <a:off x="591756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单击添加标题</a:t>
            </a:r>
            <a:endParaRPr lang="zh-CN" altLang="en-US" sz="2400" b="1" kern="0" spc="100">
              <a:solidFill>
                <a:schemeClr val="lt1">
                  <a:lumMod val="100000"/>
                </a:schemeClr>
              </a:solidFill>
              <a:latin typeface="+中文标题" charset="0"/>
              <a:ea typeface="+mj-ea"/>
            </a:endParaRPr>
          </a:p>
        </p:txBody>
      </p:sp>
      <p:sp>
        <p:nvSpPr>
          <p:cNvPr id="1048800" name="序号"/>
          <p:cNvSpPr txBox="1"/>
          <p:nvPr>
            <p:custDataLst>
              <p:tags r:id="rId17"/>
            </p:custDataLst>
          </p:nvPr>
        </p:nvSpPr>
        <p:spPr>
          <a:xfrm>
            <a:off x="801497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02.</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802" name="项标题"/>
          <p:cNvSpPr txBox="1"/>
          <p:nvPr>
            <p:custDataLst>
              <p:tags r:id="rId18"/>
            </p:custDataLst>
          </p:nvPr>
        </p:nvSpPr>
        <p:spPr>
          <a:xfrm>
            <a:off x="947610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危机公关预案的重要性</a:t>
            </a:r>
            <a:endParaRPr lang="zh-CN" altLang="en-US" sz="2400" b="1" kern="0" spc="100">
              <a:solidFill>
                <a:schemeClr val="lt1">
                  <a:lumMod val="100000"/>
                </a:schemeClr>
              </a:solidFill>
              <a:latin typeface="+中文标题" charset="0"/>
              <a:ea typeface="+mj-ea"/>
            </a:endParaRPr>
          </a:p>
        </p:txBody>
      </p:sp>
      <p:cxnSp>
        <p:nvCxnSpPr>
          <p:cNvPr id="3145741" name="直接连接符 20"/>
          <p:cNvCxnSpPr/>
          <p:nvPr>
            <p:custDataLst>
              <p:tags r:id="rId19"/>
            </p:custDataLst>
          </p:nvPr>
        </p:nvCxnSpPr>
        <p:spPr>
          <a:xfrm>
            <a:off x="3200400" y="200152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32" name="标题"/>
          <p:cNvSpPr>
            <a:spLocks noGrp="1"/>
          </p:cNvSpPr>
          <p:nvPr>
            <p:ph type="title"/>
            <p:custDataLst>
              <p:tags r:id="rId2"/>
            </p:custDataLst>
          </p:nvPr>
        </p:nvSpPr>
        <p:spPr>
          <a:xfrm>
            <a:off x="990691" y="2308321"/>
            <a:ext cx="7841673" cy="1152000"/>
          </a:xfrm>
        </p:spPr>
        <p:txBody>
          <a:bodyPr/>
          <a:lstStyle/>
          <a:p>
            <a:r>
              <a:rPr lang="zh-CN" altLang="en-US"/>
              <a:t>添加章节标题</a:t>
            </a:r>
            <a:endParaRPr lang="zh-CN" altLang="en-US"/>
          </a:p>
        </p:txBody>
      </p:sp>
      <p:sp>
        <p:nvSpPr>
          <p:cNvPr id="104883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8" name="标题"/>
          <p:cNvSpPr>
            <a:spLocks noGrp="1"/>
          </p:cNvSpPr>
          <p:nvPr>
            <p:ph type="title"/>
            <p:custDataLst>
              <p:tags r:id="rId2"/>
            </p:custDataLst>
          </p:nvPr>
        </p:nvSpPr>
        <p:spPr>
          <a:xfrm>
            <a:off x="990691" y="2308321"/>
            <a:ext cx="7841673" cy="1152000"/>
          </a:xfrm>
        </p:spPr>
        <p:txBody>
          <a:bodyPr/>
          <a:lstStyle/>
          <a:p>
            <a:r>
              <a:rPr lang="zh-CN" altLang="en-US"/>
              <a:t>危机公关预案的重要性</a:t>
            </a:r>
            <a:endParaRPr lang="zh-CN" altLang="en-US"/>
          </a:p>
        </p:txBody>
      </p:sp>
      <p:sp>
        <p:nvSpPr>
          <p:cNvPr id="1048870"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32" name="标题 1"/>
          <p:cNvSpPr>
            <a:spLocks noGrp="1"/>
          </p:cNvSpPr>
          <p:nvPr>
            <p:ph type="title"/>
          </p:nvPr>
        </p:nvSpPr>
        <p:spPr/>
        <p:txBody>
          <a:bodyPr/>
          <a:lstStyle/>
          <a:p>
            <a:r>
              <a:rPr lang="zh-CN" altLang="en-US"/>
              <a:t>预防危机发生，降低损失</a:t>
            </a:r>
            <a:endParaRPr lang="zh-CN" altLang="en-US"/>
          </a:p>
        </p:txBody>
      </p:sp>
      <p:sp>
        <p:nvSpPr>
          <p:cNvPr id="1048934" name="矩形: 圆角 4"/>
          <p:cNvSpPr/>
          <p:nvPr>
            <p:custDataLst>
              <p:tags r:id="rId2"/>
            </p:custDataLst>
          </p:nvPr>
        </p:nvSpPr>
        <p:spPr>
          <a:xfrm>
            <a:off x="838200" y="3291911"/>
            <a:ext cx="4891939" cy="95756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8936" name="正文"/>
          <p:cNvSpPr txBox="1"/>
          <p:nvPr>
            <p:custDataLst>
              <p:tags r:id="rId3"/>
            </p:custDataLst>
          </p:nvPr>
        </p:nvSpPr>
        <p:spPr>
          <a:xfrm>
            <a:off x="1342248" y="3420967"/>
            <a:ext cx="4034815" cy="6434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000" spc="150">
                <a:solidFill>
                  <a:schemeClr val="tx1"/>
                </a:solidFill>
                <a:latin typeface="+mn-ea"/>
              </a:rPr>
              <a:t>预防危机发生：危机公关预案能够预测和识别潜在的危机，提前采取措施预防危机的发生，降低组织面临的风险。</a:t>
            </a:r>
            <a:endParaRPr lang="zh-CN" altLang="en-US" sz="1000" spc="150">
              <a:solidFill>
                <a:schemeClr val="tx1"/>
              </a:solidFill>
              <a:latin typeface="+mn-ea"/>
            </a:endParaRPr>
          </a:p>
        </p:txBody>
      </p:sp>
      <p:sp>
        <p:nvSpPr>
          <p:cNvPr id="1048938" name="矩形: 圆角 4"/>
          <p:cNvSpPr/>
          <p:nvPr>
            <p:custDataLst>
              <p:tags r:id="rId4"/>
            </p:custDataLst>
          </p:nvPr>
        </p:nvSpPr>
        <p:spPr>
          <a:xfrm>
            <a:off x="6461861" y="3291911"/>
            <a:ext cx="4891939" cy="95817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8940" name="正文"/>
          <p:cNvSpPr txBox="1"/>
          <p:nvPr>
            <p:custDataLst>
              <p:tags r:id="rId5"/>
            </p:custDataLst>
          </p:nvPr>
        </p:nvSpPr>
        <p:spPr>
          <a:xfrm>
            <a:off x="6890423" y="3420967"/>
            <a:ext cx="4034815" cy="643452"/>
          </a:xfrm>
          <a:prstGeom prst="rect">
            <a:avLst/>
          </a:prstGeom>
          <a:noFill/>
        </p:spPr>
        <p:txBody>
          <a:bodyPr wrap="square" lIns="0" tIns="0" rIns="0" bIns="0" rtlCol="0" anchor="t" anchorCtr="0">
            <a:normAutofit fontScale="662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降低损失：通过制定有效的危机公关预案，组织能够在危机发生时迅速响应，有效控制危机的影响范围，降低危机对组织声誉和财务等方面的损失。</a:t>
            </a:r>
            <a:endParaRPr lang="zh-CN" altLang="en-US" sz="1600" spc="150">
              <a:solidFill>
                <a:schemeClr val="tx1"/>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74" name="标题 1"/>
          <p:cNvSpPr>
            <a:spLocks noGrp="1"/>
          </p:cNvSpPr>
          <p:nvPr>
            <p:ph type="title"/>
          </p:nvPr>
        </p:nvSpPr>
        <p:spPr/>
        <p:txBody>
          <a:bodyPr/>
          <a:lstStyle/>
          <a:p>
            <a:r>
              <a:rPr lang="zh-CN" altLang="en-US"/>
              <a:t>提高企业形象和信誉度</a:t>
            </a:r>
            <a:endParaRPr lang="zh-CN" altLang="en-US"/>
          </a:p>
        </p:txBody>
      </p:sp>
      <p:sp>
        <p:nvSpPr>
          <p:cNvPr id="1048976"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8978"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0"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a:sym typeface="+mn-ea"/>
              </a:rPr>
              <a:t>危机公关预案可以帮助企业在危机发生时迅速作出反应，减少负面影响，提高企业形象和信誉度。</a:t>
            </a:r>
            <a:endParaRPr lang="zh-CN" altLang="en-US" sz="1400" spc="150">
              <a:solidFill>
                <a:schemeClr val="lt1">
                  <a:lumMod val="100000"/>
                </a:schemeClr>
              </a:solidFill>
              <a:latin typeface="Arial" pitchFamily="34" charset="0"/>
              <a:ea typeface="微软雅黑"/>
              <a:sym typeface="+mn-ea"/>
            </a:endParaRPr>
          </a:p>
        </p:txBody>
      </p:sp>
      <p:sp>
        <p:nvSpPr>
          <p:cNvPr id="1048982"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4"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6"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a:sym typeface="+mn-ea"/>
              </a:rPr>
              <a:t>危机公关预案可以增强企业与媒体、公众的沟通，提高企业的透明度和公信力，树立良好的企业形象。</a:t>
            </a:r>
            <a:endParaRPr lang="zh-CN" altLang="en-US" sz="1400" spc="150">
              <a:solidFill>
                <a:schemeClr val="tx1">
                  <a:lumMod val="75000"/>
                  <a:lumOff val="25000"/>
                </a:schemeClr>
              </a:solidFill>
              <a:latin typeface="Arial" pitchFamily="34" charset="0"/>
              <a:ea typeface="微软雅黑"/>
              <a:sym typeface="+mn-ea"/>
            </a:endParaRPr>
          </a:p>
        </p:txBody>
      </p:sp>
      <p:sp>
        <p:nvSpPr>
          <p:cNvPr id="1048988"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8990"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危机公关预案可以为企业提供全面的危机应对策略和措施，帮助企业快速恢复正常的经营秩序，提高企业的信誉度。</a:t>
            </a:r>
            <a:endParaRPr lang="zh-CN" altLang="en-US" sz="2000" spc="150">
              <a:solidFill>
                <a:schemeClr val="lt1">
                  <a:lumMod val="100000"/>
                </a:schemeClr>
              </a:solidFill>
              <a:latin typeface="Arial" pitchFamily="34" charset="0"/>
              <a:ea typeface="微软雅黑"/>
              <a:sym typeface="+mn-ea"/>
            </a:endParaRPr>
          </a:p>
        </p:txBody>
      </p:sp>
      <p:sp>
        <p:nvSpPr>
          <p:cNvPr id="1048992"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6"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8"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危机公关预案可以加强企业的危机意识和应对能力，提高企业的危机应对能力和管理水平，从而提升企业的形象和信誉度。</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32" name="标题 1"/>
          <p:cNvSpPr>
            <a:spLocks noGrp="1"/>
          </p:cNvSpPr>
          <p:nvPr>
            <p:ph type="title"/>
          </p:nvPr>
        </p:nvSpPr>
        <p:spPr/>
        <p:txBody>
          <a:bodyPr/>
          <a:lstStyle/>
          <a:p>
            <a:r>
              <a:rPr lang="zh-CN" altLang="en-US"/>
              <a:t>快速响应，减少负面影响</a:t>
            </a:r>
            <a:endParaRPr lang="zh-CN" altLang="en-US"/>
          </a:p>
        </p:txBody>
      </p:sp>
      <p:sp>
        <p:nvSpPr>
          <p:cNvPr id="104903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3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3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预案中制定的应急流程能够提高组织反应速度，有效应对危机</a:t>
            </a:r>
            <a:endParaRPr lang="zh-CN" altLang="en-US" sz="1400" spc="150">
              <a:solidFill>
                <a:schemeClr val="tx1"/>
              </a:solidFill>
              <a:effectLst/>
              <a:latin typeface="+mn-ea"/>
              <a:sym typeface="+mn-ea"/>
            </a:endParaRPr>
          </a:p>
        </p:txBody>
      </p:sp>
      <p:sp>
        <p:nvSpPr>
          <p:cNvPr id="104904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危机公关预案能够迅速启动应对措施，减少负面影响</a:t>
            </a:r>
            <a:endParaRPr lang="zh-CN" altLang="en-US" sz="1400" spc="150">
              <a:solidFill>
                <a:schemeClr val="tx1"/>
              </a:solidFill>
              <a:effectLst/>
              <a:latin typeface="+mn-ea"/>
              <a:sym typeface="+mn-ea"/>
            </a:endParaRPr>
          </a:p>
        </p:txBody>
      </p:sp>
      <p:sp>
        <p:nvSpPr>
          <p:cNvPr id="104904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通过预案的准备，组织可以提前预测并预防潜在危机，降低危机发生的可能性</a:t>
            </a:r>
            <a:endParaRPr lang="zh-CN" altLang="en-US" sz="1400" spc="150">
              <a:solidFill>
                <a:schemeClr val="tx1"/>
              </a:solidFill>
              <a:effectLst/>
              <a:latin typeface="+mn-ea"/>
              <a:sym typeface="+mn-ea"/>
            </a:endParaRPr>
          </a:p>
        </p:txBody>
      </p:sp>
      <p:sp>
        <p:nvSpPr>
          <p:cNvPr id="104904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预案中的媒体沟通策略能够确保危机发生时对外信息的一致性和准确性，减少谣言和负面影响</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82" name="标题"/>
          <p:cNvSpPr>
            <a:spLocks noGrp="1"/>
          </p:cNvSpPr>
          <p:nvPr>
            <p:ph type="title"/>
            <p:custDataLst>
              <p:tags r:id="rId2"/>
            </p:custDataLst>
          </p:nvPr>
        </p:nvSpPr>
        <p:spPr>
          <a:xfrm>
            <a:off x="990691" y="2308321"/>
            <a:ext cx="7841673" cy="1152000"/>
          </a:xfrm>
        </p:spPr>
        <p:txBody>
          <a:bodyPr/>
          <a:lstStyle/>
          <a:p>
            <a:r>
              <a:rPr lang="zh-CN" altLang="en-US"/>
              <a:t>危机公关预案的制定</a:t>
            </a:r>
            <a:endParaRPr lang="zh-CN" altLang="en-US"/>
          </a:p>
        </p:txBody>
      </p:sp>
      <p:sp>
        <p:nvSpPr>
          <p:cNvPr id="104908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03</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46" name="标题 1"/>
          <p:cNvSpPr>
            <a:spLocks noGrp="1"/>
          </p:cNvSpPr>
          <p:nvPr>
            <p:ph type="title"/>
          </p:nvPr>
        </p:nvSpPr>
        <p:spPr/>
        <p:txBody>
          <a:bodyPr/>
          <a:lstStyle/>
          <a:p>
            <a:r>
              <a:rPr lang="zh-CN" altLang="en-US"/>
              <a:t>分析潜在危机类型和风险评估</a:t>
            </a:r>
            <a:endParaRPr lang="zh-CN" altLang="en-US"/>
          </a:p>
        </p:txBody>
      </p:sp>
      <p:sp>
        <p:nvSpPr>
          <p:cNvPr id="104914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制定预案：根据风险评估结果，制定相应的危机公关预案</a:t>
            </a:r>
            <a:endParaRPr lang="en-US" altLang="zh-CN">
              <a:solidFill>
                <a:schemeClr val="dk1">
                  <a:lumMod val="80000"/>
                  <a:lumOff val="20000"/>
                </a:schemeClr>
              </a:solidFill>
              <a:latin typeface="+mn-ea"/>
              <a:sym typeface="+mn-ea"/>
            </a:endParaRPr>
          </a:p>
        </p:txBody>
      </p:sp>
      <p:sp>
        <p:nvSpPr>
          <p:cNvPr id="104915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潜在危机类型：包括品牌危机、产品危机、人事危机、财务危机等</a:t>
            </a:r>
            <a:endParaRPr lang="zh-CN" altLang="en-US">
              <a:solidFill>
                <a:schemeClr val="dk1">
                  <a:lumMod val="80000"/>
                  <a:lumOff val="20000"/>
                </a:schemeClr>
              </a:solidFill>
              <a:latin typeface="+mn-ea"/>
              <a:sym typeface="+mn-ea"/>
            </a:endParaRPr>
          </a:p>
        </p:txBody>
      </p:sp>
      <p:sp>
        <p:nvSpPr>
          <p:cNvPr id="104916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风险评估：对潜在危机的可能性和影响程度进行评估，确定优先级和应对策略</a:t>
            </a:r>
            <a:endParaRPr lang="zh-CN" altLang="en-US">
              <a:solidFill>
                <a:schemeClr val="dk1">
                  <a:lumMod val="80000"/>
                  <a:lumOff val="20000"/>
                </a:schemeClr>
              </a:solidFill>
              <a:latin typeface="+mn-ea"/>
              <a:sym typeface="+mn-ea"/>
            </a:endParaRPr>
          </a:p>
        </p:txBody>
      </p:sp>
      <p:sp>
        <p:nvSpPr>
          <p:cNvPr id="104917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预案实施：确保预案的有效性和可操作性，在危机发生时能够迅速响应</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12" name="标题 1"/>
          <p:cNvSpPr>
            <a:spLocks noGrp="1"/>
          </p:cNvSpPr>
          <p:nvPr>
            <p:ph type="title"/>
          </p:nvPr>
        </p:nvSpPr>
        <p:spPr/>
        <p:txBody>
          <a:bodyPr/>
          <a:lstStyle/>
          <a:p>
            <a:r>
              <a:rPr lang="zh-CN" altLang="en-US"/>
              <a:t>制定应对策略和流程</a:t>
            </a:r>
            <a:endParaRPr lang="zh-CN" altLang="en-US"/>
          </a:p>
        </p:txBody>
      </p:sp>
      <p:sp>
        <p:nvSpPr>
          <p:cNvPr id="104921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2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制定针对性的应对策略</a:t>
            </a:r>
            <a:endParaRPr lang="en-US" altLang="zh-CN">
              <a:solidFill>
                <a:schemeClr val="dk1">
                  <a:lumMod val="80000"/>
                  <a:lumOff val="20000"/>
                </a:schemeClr>
              </a:solidFill>
              <a:latin typeface="+mn-ea"/>
              <a:sym typeface="+mn-ea"/>
            </a:endParaRPr>
          </a:p>
        </p:txBody>
      </p:sp>
      <p:sp>
        <p:nvSpPr>
          <p:cNvPr id="104922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2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2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2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确定危机类型和级别</a:t>
            </a:r>
            <a:endParaRPr lang="zh-CN" altLang="en-US">
              <a:solidFill>
                <a:schemeClr val="dk1">
                  <a:lumMod val="80000"/>
                  <a:lumOff val="20000"/>
                </a:schemeClr>
              </a:solidFill>
              <a:latin typeface="+mn-ea"/>
              <a:sym typeface="+mn-ea"/>
            </a:endParaRPr>
          </a:p>
        </p:txBody>
      </p:sp>
      <p:sp>
        <p:nvSpPr>
          <p:cNvPr id="104923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分析历史案例和行业趋势</a:t>
            </a:r>
            <a:endParaRPr lang="zh-CN" altLang="en-US">
              <a:solidFill>
                <a:schemeClr val="dk1">
                  <a:lumMod val="80000"/>
                  <a:lumOff val="20000"/>
                </a:schemeClr>
              </a:solidFill>
              <a:latin typeface="+mn-ea"/>
              <a:sym typeface="+mn-ea"/>
            </a:endParaRPr>
          </a:p>
        </p:txBody>
      </p:sp>
      <p:sp>
        <p:nvSpPr>
          <p:cNvPr id="104923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制定详细的执行流程</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78" name="标题 1"/>
          <p:cNvSpPr>
            <a:spLocks noGrp="1"/>
          </p:cNvSpPr>
          <p:nvPr>
            <p:ph type="title"/>
          </p:nvPr>
        </p:nvSpPr>
        <p:spPr/>
        <p:txBody>
          <a:bodyPr/>
          <a:lstStyle/>
          <a:p>
            <a:r>
              <a:rPr lang="zh-CN" altLang="en-US"/>
              <a:t>确定责任人和资源保障</a:t>
            </a:r>
            <a:endParaRPr lang="zh-CN" altLang="en-US"/>
          </a:p>
        </p:txBody>
      </p:sp>
      <p:sp>
        <p:nvSpPr>
          <p:cNvPr id="1049280"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2"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4"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6"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8"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制定资源保障计划</a:t>
            </a:r>
            <a:endParaRPr lang="zh-CN" altLang="en-US" sz="1200" spc="150">
              <a:solidFill>
                <a:srgbClr val="FFFFFF"/>
              </a:solidFill>
              <a:latin typeface="+mn-ea"/>
              <a:sym typeface="+mn-ea"/>
            </a:endParaRPr>
          </a:p>
        </p:txBody>
      </p:sp>
      <p:sp>
        <p:nvSpPr>
          <p:cNvPr id="1049290"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2"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4"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评估所需的资源保障</a:t>
            </a:r>
            <a:endParaRPr lang="zh-CN" altLang="en-US" sz="1200" spc="150">
              <a:solidFill>
                <a:schemeClr val="tx1">
                  <a:lumMod val="65000"/>
                  <a:lumOff val="35000"/>
                </a:schemeClr>
              </a:solidFill>
              <a:latin typeface="+mn-ea"/>
              <a:sym typeface="+mn-ea"/>
            </a:endParaRPr>
          </a:p>
        </p:txBody>
      </p:sp>
      <p:sp>
        <p:nvSpPr>
          <p:cNvPr id="1049296"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8"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0"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明确团队成员的职责分工</a:t>
            </a:r>
            <a:endParaRPr lang="zh-CN" altLang="en-US" sz="1200" spc="150">
              <a:solidFill>
                <a:srgbClr val="FFFFFF"/>
              </a:solidFill>
              <a:latin typeface="+mn-ea"/>
              <a:sym typeface="+mn-ea"/>
            </a:endParaRPr>
          </a:p>
        </p:txBody>
      </p:sp>
      <p:sp>
        <p:nvSpPr>
          <p:cNvPr id="1049302"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6"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确定危机公关团队的责任人</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40" name="标题 1"/>
          <p:cNvSpPr>
            <a:spLocks noGrp="1"/>
          </p:cNvSpPr>
          <p:nvPr>
            <p:ph type="title"/>
          </p:nvPr>
        </p:nvSpPr>
        <p:spPr/>
        <p:txBody>
          <a:bodyPr/>
          <a:lstStyle/>
          <a:p>
            <a:r>
              <a:rPr lang="zh-CN" altLang="en-US"/>
              <a:t>定期演练和更新预案</a:t>
            </a:r>
            <a:endParaRPr lang="zh-CN" altLang="en-US"/>
          </a:p>
        </p:txBody>
      </p:sp>
      <p:sp>
        <p:nvSpPr>
          <p:cNvPr id="104934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鼓励员工参与，提高预案的实用性和可操作性</a:t>
            </a:r>
            <a:endParaRPr lang="en-US" altLang="zh-CN">
              <a:solidFill>
                <a:schemeClr val="dk1">
                  <a:lumMod val="80000"/>
                  <a:lumOff val="20000"/>
                </a:schemeClr>
              </a:solidFill>
              <a:latin typeface="+mn-ea"/>
              <a:sym typeface="+mn-ea"/>
            </a:endParaRPr>
          </a:p>
        </p:txBody>
      </p:sp>
      <p:sp>
        <p:nvSpPr>
          <p:cNvPr id="104935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定期组织演练，提高应对能力</a:t>
            </a:r>
            <a:endParaRPr lang="zh-CN" altLang="en-US">
              <a:solidFill>
                <a:schemeClr val="dk1">
                  <a:lumMod val="80000"/>
                  <a:lumOff val="20000"/>
                </a:schemeClr>
              </a:solidFill>
              <a:latin typeface="+mn-ea"/>
              <a:sym typeface="+mn-ea"/>
            </a:endParaRPr>
          </a:p>
        </p:txBody>
      </p:sp>
      <p:sp>
        <p:nvSpPr>
          <p:cNvPr id="104935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及时更新预案，适应变化</a:t>
            </a:r>
            <a:endParaRPr lang="zh-CN" altLang="en-US">
              <a:solidFill>
                <a:schemeClr val="dk1">
                  <a:lumMod val="80000"/>
                  <a:lumOff val="20000"/>
                </a:schemeClr>
              </a:solidFill>
              <a:latin typeface="+mn-ea"/>
              <a:sym typeface="+mn-ea"/>
            </a:endParaRPr>
          </a:p>
        </p:txBody>
      </p:sp>
      <p:sp>
        <p:nvSpPr>
          <p:cNvPr id="104936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结合企业实际情况，制定针对性强的预案</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06" name="标题"/>
          <p:cNvSpPr>
            <a:spLocks noGrp="1"/>
          </p:cNvSpPr>
          <p:nvPr>
            <p:ph type="title"/>
            <p:custDataLst>
              <p:tags r:id="rId2"/>
            </p:custDataLst>
          </p:nvPr>
        </p:nvSpPr>
        <p:spPr>
          <a:xfrm>
            <a:off x="990691" y="2308321"/>
            <a:ext cx="7841673" cy="1152000"/>
          </a:xfrm>
        </p:spPr>
        <p:txBody>
          <a:bodyPr/>
          <a:lstStyle/>
          <a:p>
            <a:r>
              <a:rPr lang="zh-CN" altLang="en-US"/>
              <a:t>危机应对机制的构建</a:t>
            </a:r>
            <a:endParaRPr lang="zh-CN" altLang="en-US"/>
          </a:p>
        </p:txBody>
      </p:sp>
      <p:sp>
        <p:nvSpPr>
          <p:cNvPr id="1049408"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04</a:t>
            </a:r>
            <a:endParaRPr lang="en-US" altLang="zh-CN"/>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https://d.book118.com/718026030014006023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147"/>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a*1"/>
  <p:tag name="KSO_WM_UNIT_INDEX" val="1"/>
  <p:tag name="KSO_WM_UNIT_ISCONTENTSTITLE" val="0"/>
  <p:tag name="KSO_WM_UNIT_ISNUMDGMTITLE" val="0"/>
  <p:tag name="KSO_WM_UNIT_LAYERLEVEL" val="1"/>
  <p:tag name="KSO_WM_UNIT_NOCLEAR" val="0"/>
  <p:tag name="KSO_WM_UNIT_PRESET_TEXT" val="单击此处添加文档"/>
  <p:tag name="KSO_WM_UNIT_TYPE" val="a"/>
  <p:tag name="KSO_WM_UNIT_VALUE" val="30"/>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1"/>
  <p:tag name="KSO_WM_UNIT_INDEX" val="1"/>
  <p:tag name="KSO_WM_UNIT_LAYERLEVEL" val="1"/>
  <p:tag name="KSO_WM_UNIT_NOCLEAR" val="0"/>
  <p:tag name="KSO_WM_UNIT_PRESET_TEXT" val="YOUR LOGO"/>
  <p:tag name="KSO_WM_UNIT_SUBTYPE" val="g"/>
  <p:tag name="KSO_WM_UNIT_TYPE" val="f"/>
  <p:tag name="KSO_WM_UNIT_VALUE" val="96"/>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2"/>
  <p:tag name="KSO_WM_UNIT_INDEX" val="2"/>
  <p:tag name="KSO_WM_UNIT_LAYERLEVEL" val="1"/>
  <p:tag name="KSO_WM_UNIT_NOCLEAR" val="0"/>
  <p:tag name="KSO_WM_UNIT_PRESET_TEXT" val="汇报人：WPS"/>
  <p:tag name="KSO_WM_UNIT_SUBTYPE" val="b"/>
  <p:tag name="KSO_WM_UNIT_TYPE" val="f"/>
  <p:tag name="KSO_WM_UNIT_VALUE" val="21"/>
</p:tagLst>
</file>

<file path=ppt/tags/tag68.xml><?xml version="1.0" encoding="utf-8"?>
<p:tagLst xmlns:p="http://schemas.openxmlformats.org/presentationml/2006/main">
  <p:tag name="KSO_WM_BEAUTIFY_FLAG" val="#wm#"/>
  <p:tag name="KSO_WM_SLIDE_ID" val="custom20230997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3_1"/>
  <p:tag name="KSO_WM_UNIT_INDEX" val="1_3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4_1"/>
  <p:tag name="KSO_WM_UNIT_INDEX" val="1_4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1"/>
  <p:tag name="KSO_WM_UNIT_INDEX" val="1_1"/>
  <p:tag name="KSO_WM_UNIT_LAYERLEVEL" val="1_1"/>
  <p:tag name="KSO_WM_UNIT_TYPE" val="l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5_1"/>
  <p:tag name="KSO_WM_UNIT_INDEX" val="1_5_1"/>
  <p:tag name="KSO_WM_UNIT_LAYERLEVEL" val="1_1_1"/>
  <p:tag name="KSO_WM_UNIT_SUBTYPE" val="d"/>
  <p:tag name="KSO_WM_UNIT_TYPE" val="l_h_i"/>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6_1"/>
  <p:tag name="KSO_WM_UNIT_INDEX" val="1_6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6_1"/>
  <p:tag name="KSO_WM_UNIT_INDEX" val="1_6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2"/>
  <p:tag name="KSO_WM_UNIT_INDEX" val="1_2"/>
  <p:tag name="KSO_WM_UNIT_LAYERLEVEL" val="1_1"/>
  <p:tag name="KSO_WM_UNIT_TYPE" val="l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1_1"/>
  <p:tag name="KSO_WM_UNIT_INDEX" val="1_1_1"/>
  <p:tag name="KSO_WM_UNIT_LAYERLEVEL" val="1_1_1"/>
  <p:tag name="KSO_WM_UNIT_SUBTYPE" val="d"/>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2_1"/>
  <p:tag name="KSO_WM_UNIT_INDEX" val="1_2_1"/>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3"/>
  <p:tag name="KSO_WM_UNIT_INDEX" val="1_3"/>
  <p:tag name="KSO_WM_UNIT_LAYERLEVEL" val="1_1"/>
  <p:tag name="KSO_WM_UNIT_TYPE" val="l_i"/>
</p:tagLst>
</file>

<file path=ppt/tags/tag86.xml><?xml version="1.0" encoding="utf-8"?>
<p:tagLst xmlns:p="http://schemas.openxmlformats.org/presentationml/2006/main">
  <p:tag name="KSO_WM_BEAUTIFY_FLAG" val="#wm#"/>
  <p:tag name="KSO_WM_DIAGRAM_GROUP_CODE" val="l1-1"/>
  <p:tag name="KSO_WM_SLIDE_DIAGTYPE" val="l"/>
  <p:tag name="KSO_WM_SLIDE_ID" val="custom20230997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1"/>
  <p:tag name="KSO_WM_UNIT_TYPE" val="e"/>
  <p:tag name="KSO_WM_UNIT_VALUE" val="13"/>
</p:tagLst>
</file>

<file path=ppt/tags/tag89.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2"/>
  <p:tag name="KSO_WM_UNIT_TYPE" val="e"/>
  <p:tag name="KSO_WM_UNIT_VALUE" val="13"/>
</p:tagLst>
</file>

<file path=ppt/tags/tag92.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3"/>
  <p:tag name="KSO_WM_UNIT_TYPE" val="e"/>
  <p:tag name="KSO_WM_UNIT_VALUE" val="13"/>
</p:tagLst>
</file>

<file path=ppt/tags/tag119.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3.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4"/>
  <p:tag name="KSO_WM_UNIT_TYPE" val="e"/>
  <p:tag name="KSO_WM_UNIT_VALUE" val="13"/>
</p:tagLst>
</file>

<file path=ppt/tags/tag184.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8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123">
      <a:dk1>
        <a:srgbClr val="000000"/>
      </a:dk1>
      <a:lt1>
        <a:srgbClr val="FFFFFF"/>
      </a:lt1>
      <a:dk2>
        <a:srgbClr val="02202B"/>
      </a:dk2>
      <a:lt2>
        <a:srgbClr val="EBFFFF"/>
      </a:lt2>
      <a:accent1>
        <a:srgbClr val="34FEC3"/>
      </a:accent1>
      <a:accent2>
        <a:srgbClr val="0AE8A9"/>
      </a:accent2>
      <a:accent3>
        <a:srgbClr val="19F0DE"/>
      </a:accent3>
      <a:accent4>
        <a:srgbClr val="19CFF0"/>
      </a:accent4>
      <a:accent5>
        <a:srgbClr val="3FABF8"/>
      </a:accent5>
      <a:accent6>
        <a:srgbClr val="3493FE"/>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16</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微软雅黑</vt:lpstr>
      <vt:lpstr>Calibri Light</vt:lpstr>
      <vt:lpstr>+中文标题</vt:lpstr>
      <vt:lpstr>Office Theme</vt:lpstr>
      <vt:lpstr>危机公关预案与应对机制构建</vt:lpstr>
      <vt:lpstr>目录</vt:lpstr>
      <vt:lpstr>添加章节标题</vt:lpstr>
      <vt:lpstr>危机公关预案的重要性</vt:lpstr>
      <vt:lpstr>PowerPoint Presentation</vt:lpstr>
      <vt:lpstr>预防危机发生，降低损失</vt:lpstr>
      <vt:lpstr>提高企业形象和信誉度</vt:lpstr>
      <vt:lpstr>快速响应，减少负面影响</vt:lpstr>
      <vt:lpstr>危机公关预案的制定</vt:lpstr>
      <vt:lpstr>PowerPoint Presentation</vt:lpstr>
      <vt:lpstr>分析潜在危机类型和风险评估</vt:lpstr>
      <vt:lpstr>制定应对策略和流程</vt:lpstr>
      <vt:lpstr>确定责任人和资源保障</vt:lpstr>
      <vt:lpstr>定期演练和更新预案</vt:lpstr>
      <vt:lpstr>危机应对机制的构建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2024-08-29T11:37:13.293</cp:lastPrinted>
  <dcterms:created xsi:type="dcterms:W3CDTF">2024-08-29T03:37:13Z</dcterms:created>
  <dcterms:modified xsi:type="dcterms:W3CDTF">2024-08-29T03:37:15Z</dcterms:modified>
</cp:coreProperties>
</file>