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5B148-9CDD-4F57-9909-480FE7759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B1708-69CF-418F-A102-4E4C1E083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F30E0-4642-4788-AD78-80F95E223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E2622-3F9C-4765-A1C0-F35DAFB1B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1BAD43-2241-4889-9B0E-8A5B3C5B3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9A1D86-CC9B-498B-B50D-089E98589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235E0D-80A6-4D8A-859E-3106EAC39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D542F-8121-4A9D-A4AF-CE43E600D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00750-A6CF-44BE-B782-6D17505A3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FE18E-94A2-4064-B176-5E1F0464E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6BC39-CDA6-4435-AE8C-DC1F0CE4F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26074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食品公司员工年终总结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产品质量与安全管理体系完善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市场营销策略调整及效果分析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财务管理与成本控制优化方案探讨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企业文化建设与员工关怀举措汇报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本年度销售额较去年增长20%，实现了公司设定的销售目标。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销售渠道贡献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重点产品销售表现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线上销售额占比提升至40%，线下销售额保持稳定增长。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核心产品销售额占比达60%，新品销售额占比提升至25%。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本年度销售业绩概览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整体客户满意度得分较去年提高10%。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针对客户反馈，优化了售后服务流程，提高了问题解决效率。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超过90%的客户认为公司产品品质优良，愿意继续购买。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产品品质认可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本年度共推出5款新品，涵盖了健康、有机、低脂等市场趋势。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新品研发成果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新品上市3个月内，销售额占比达到公司总销售额的15%。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新品市场表现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针对市场需求，制定了明年新品研发计划，聚焦于功能性食品领域。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新产品开发及上市情况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890" b="68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市场拓展与渠道建设成果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市场拓展策略实施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成功开拓了3个新的区域市场，提升了品牌知名度。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渠道合作伙伴关系建立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与5家优质渠道商建立了长期合作关系，拓宽了销售渠道。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营销活动成效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通过线上线下营销活动，吸引了大量新客户，提升了市场份额。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研发部门与市场部门协同工作，根据市场趋势和客户需求，共同研发新产品，推动公司产品创新和市场拓展。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生产与销售部门紧密合作，通过定期召开产销协调会议，共同制定生产和销售计划，确保产品按时交付，提高客户满意度。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采购部门与质量部门相互配合，加强对供应商的管理和评估，确保原材料质量稳定，降低生产成本和风险。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250" r="6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333" r="13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跨部门协作案例分享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举措二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加强内部邮件和即时通讯工具的使用，方便员工之间及时沟通和交流，促进信息共享和团队协作。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举措三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设立内部论坛和意见箱，鼓励员工提出建设性意见和建议，促进公司民主管理和员工参与。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举措一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建立有效的内部沟通机制，包括定期召开部门会议、员工大会等，鼓励员工积极参与，提高信息传递效率和透明度。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内部沟通渠道优化举措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83" r="28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183" r="281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过去一年，公司组织了多次团队建设活动，如户外拓展、文艺晚会、员工运动会等，增强了团队凝聚力和员工归属感。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未来一年，公司将继续加大团队建设投入，创新活动形式和内容，激发员工参与热情，提高团队整体效能和竞争力。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团队建设活动回顾与展望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针对员工不同岗位和职业发展需求，制定了包括技能培训、管理培训、职业素养培训等在内的全面培训计划。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采用线上和线下相结合的培训形式，如网络课程、现场授课、实践操作等，确保培训效果和质量。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通过培训，员工的专业技能和综合素质得到了显著提升，为公司的可持续发展提供了有力的人才保障。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员工培训与发展计划实施情况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产品质量与安全管理体系完善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建立供应商评价制度，对供应商进行全面审查，确保原料来源可靠。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严格供应商筛选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对所有进厂的原料进行严格的检验和验收，确保原料质量符合标准。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原料检验与验收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设立专门的原料仓库，实行分类存放和先进先出的管理原则，确保原料在储存过程中质量稳定。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原料储存管理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原料采购质量控制措施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667" r="13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加强员工培训，提高员工操作技能和质量意识，实行定期考核和奖惩制度。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生产工艺优化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持续改进生产工艺，提高生产效率和产品质量稳定性。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建立生产过程监控体系，对关键控制点进行实时监控和记录，确保生产过程符合标准要求。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生产过程监管及改进举措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产品检验流程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建立完善的产品检验流程，包括感官检验、理化检验和微生物检验等环节，确保产品出厂前质量合格。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检验设备与人员管理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对检验设备和检验人员进行定期校准和培训，确保检验结果准确可靠。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不合格品处理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对检验不合格的产品进行及时隔离和处理，分析原因并采取相应措施，防止类似问题再次发生。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产品检验与放行标准执行情况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https://d.book118.com/718026074052006035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2024-09-14T03:41:38.025</cp:lastPrinted>
  <dcterms:created xsi:type="dcterms:W3CDTF">2024-09-13T19:41:38Z</dcterms:created>
  <dcterms:modified xsi:type="dcterms:W3CDTF">2024-09-13T19:41:40Z</dcterms:modified>
</cp:coreProperties>
</file>