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08CA8-4CC7-4200-A56F-4377EA91E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9349D-29BD-4162-B7BF-739B6271E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364F3-1492-4011-8C18-905A05C6F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72727-D2CD-4BE7-9B69-E3AE4C23D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E0A158-0253-4DCE-93FA-8C3697BB8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3B0493-5526-4D4C-9294-6959CDA3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FEC3AC-D13B-4415-A30C-BCE863399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3DEEE-DDB1-447E-9E95-272D5A14E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D16E5-4479-48FA-AD71-8569143FF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B6EC6-5BCA-40F3-9161-D5030BD22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BF8A9-9E11-4681-82B6-7B5C1A3C5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6101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互联网金融微服务架构设计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互联网金融微服务架构需求分析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互联网金融微服务架构关键技术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互联网金融微服务架构设计与实现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互联网金融微服务架构性能优化与扩展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互联网金融微服务架构实践案例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互联网金融行业快速发展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随着互联网技术的不断进步和普及，互联网金融行业得到了快速发展，传统金融业务不断向线上迁移。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是一种新型的软件架构模式，它将应用程序拆分成一组小型的、松耦合的服务，每个服务都运行在其独立的进程中，并使用轻量级通信机制进行通信。微服务架构的兴起为互联网金融行业的技术选型提供了新的方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提高系统可维护性和可扩展性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金融系统通常采用单体应用架构，随着业务规模的不断扩大，系统变得越来越庞大和复杂，维护和扩展变得非常困难。而微服务架构通过将系统拆分成多个独立的的服务，降低了系统的复杂性，提高了系统的可维护性和可扩展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750" r="3175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互联网金融微服务架构是一种分布式系统，由多个独立的的服务组成，每个服务都可以独立部署和扩展。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微服务架构通过冗余部署、负载均衡、容错机制等手段，提高了系统的可用性和稳定性。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微服务架构支持敏捷开发模式，可以快速响应业务需求变化，缩短开发周期，提高开发效率。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敏捷开发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微服务架构采用自动化运维工具进行服务的部署、监控和管理，降低了运维成本，提高了运维效率。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自动化运维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互联网金融微服务架构概述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互联网金融微服务架构需求分析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多样化金融服务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支持各类金融产品和服务，如支付、转账、理财、贷款等。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高并发处理能力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满足大量用户同时访问和交易的需求，保证系统稳定性和性能。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灵活扩展性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适应业务快速发展和变化，方便添加新功能和服务。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数据一致性保障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采用分布式事务、消息队列等技术，确保跨服务数据一致性和可靠性。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采用微服务架构，实现服务拆分和独立部署，提高系统可维护性和可扩展性。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通过负载均衡、容错机制等手段，确保系统7x24小时不间断服务。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使用SSL/TLS等加密技术，保证数据传输过程中的安全性。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数据加密传输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身份验证与授权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实现用户身份验证和访问授权，防止未经授权的访问和操作。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记录系统操作日志，实现安全审计和实时监控，及时发现和处理潜在的安全风险。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互联网金融微服务架构关键技术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服务通信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通过轻量级的通信协议和API网关，实现服务间的通信和调用。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服务容错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采用熔断、降级、限流等机制，确保服务的稳定性和可用性。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服务拆分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将大型单体应用拆分为多个小型、独立的服务，每个服务负责特定的业务功能。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3920" b="3920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分布式服务框架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服务提供者在启动时，将自身信息注册到服务注册中心。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服务注册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服务消费者在需要调用服务时，从服务注册中心获取服务提供者的信息。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服务发现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定期检测服务的健康状态，确保服务的可用性和稳定性。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服务健康检查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服务注册与发现机制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服务端负载均衡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通过反向代理或负载均衡器，将请求分发到不同的服务实例上。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动态负载均衡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根据服务的实时负载情况，动态调整负载均衡策略，确保系统的稳定性和性能。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客户端负载均衡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客户端根据一定的策略，选择合适的服务提供者进行调用。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负载均衡技术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容器编排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使用容器编排工具（如Kubernetes、Docker Swarm等），实现容器的自动化部署、扩展和管理。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容器镜像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将应用及其依赖打包成容器镜像，实现应用的快速部署和一致性保障。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容器网络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通过容器网络技术，实现容器间的网络通信和隔离，确保系统的安全性和稳定性。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容器化技术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互联网金融微服务架构设计与实现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https://d.book118.com/718026101070006032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2024-09-10T01:31:21.775</cp:lastPrinted>
  <dcterms:created xsi:type="dcterms:W3CDTF">2024-09-09T17:31:21Z</dcterms:created>
  <dcterms:modified xsi:type="dcterms:W3CDTF">2024-09-09T17:31:23Z</dcterms:modified>
</cp:coreProperties>
</file>