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615D1A-1425-46EF-99AF-8DACD437F5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233F55-24CF-40D8-B9EE-16B699BE04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E46240-1610-4EE3-9472-F55FEAEA24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5B9CAC-08C8-4A4A-8FCF-324A3DC8CB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99DCAFA-377B-44B8-8A04-104B96C428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ECE29E-F933-4AE1-9A0F-0654769F8E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5FA3FD-2C8D-4D34-ABA6-4DBD786759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9D1EE8-9CC2-45F2-9B85-C5E2C80ED6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513A90-54E4-4B76-83D7-2B56C49FB5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1D2A0E-2EC7-47E5-9460-314EC79FD6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C6273E-DC28-42AF-86BF-5F33FC3B0E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02713313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采购与付款控制制度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采购与付款流程概述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采购与付款关键控制点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采购与付款风险防范措施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采购与付款信息化管理系统建设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采购与付款内部控制评价指标体系构建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采购与付款流程概述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78" b="100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需求部门根据实际需求提出采购申请，明确采购物品、数量、预算等关键信息。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采购申请需经过相关部门审批，确保采购合理、合规，并符合公司战略和预算要求。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采购申请与审批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审批流程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采购申请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供应商选择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采购部门负责收集潜在供应商信息，并进行初步筛选，确保供应商具备合法经营资质和良好信誉。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对筛选后的供应商进行综合评估，包括质量、价格、交货期、服务等方面，确保选定的供应商能够满足采购需求。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563" r="25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供应商选择与评估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采购订单下达与确认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采购订单下达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采购部门根据审批通过的采购申请，向选定的供应商下达采购订单，明确采购物品、数量、价格、交货期等关键信息。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采购订单确认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供应商收到采购订单后，需进行确认并回复采购部门，确保双方对采购内容和要求达成一致。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采购物品到达公司后，需求部门负责进行验收，核对采购订单、发票等凭证，确保采购物品数量、质量等符合要求。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货物验收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验收合格的采购物品需及时入库，并进行详细记录，确保物品安全、完整。同时，财务部门需根据入库记录进行付款处理。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货物入库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货物验收与入库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采购与付款关键控制点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审核采购需求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确保采购申请符合实际需求，避免浪费和不必要的支出。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评估采购预算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审核采购预算是否合理，是否符合公司的财务计划和预算标准。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审查采购计划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评估采购计划的完整性和准确性，包括采购物品、数量、规格、质量要求等。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采购申请合理性审核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供应商信誉评估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了解供应商的信誉状况，包括历史业绩、客户评价、行业口碑等。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供应商能力评估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评估供应商的生产能力、技术水平、质量保证能力等，确保供应商能够按时按质提供所需物品。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供应商资质审查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核实供应商的营业执照、税务登记证等资质文件是否真实有效。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供应商资质及信誉评估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与供应商进行价格谈判，争取获得最优惠的价格和折扣。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采购价格谈判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与供应商协商采购合同的条款，包括交货期、付款方式、质量保证等。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采购条款协商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在谈判和协商达成一致后，签订采购合同并严格按照合同条款执行。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合同签订与执行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采购价格及条款谈判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付款条件谈判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与供应商协商付款条件，包括付款期限、付款方式等。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付款执行与监控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按照付款计划进行付款，并监控付款过程中的异常情况，确保资金安全。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付款计划制定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根据采购合同和公司的财务计划，制定详细的付款计划。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付款条件及方式确定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采购与付款风险防范措施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根据企业需求和市场情况，制定科学合理的采购计划，明确采购目标、预算、时间等关键要素。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制定采购计划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建立标准化的采购流程，包括需求提出、供应商选择、价格谈判、合同签订、验收付款等环节，确保采购活动的规范化和透明化。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规范采购流程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设立专门的采购监督机构或人员，对采购活动进行全程跟踪和监督，确保采购活动的合规性和有效性。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强化采购监督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997" r="21997"/>
          <a:stretch>
            <a:fillRect/>
          </a:stretch>
        </p:blipFill>
        <p:spPr>
          <a:xfrm>
            <a:off x="7676035" y="2524948"/>
            <a:ext cx="2887742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建立完善的采购管理制度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供应商合同管理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与供应商签订详细的采购合同，明确双方的权利和义务，防止因合同条款不清而产生的纠纷。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供应商关系维护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建立良好的供应商关系，加强沟通与协作，确保采购活动的顺利进行。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供应商评估与选择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建立供应商评估机制，对供应商的信誉、质量、价格、交货期等进行全面评估，确保选择优质供应商。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9375" r="93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加强供应商管理，降低采购风险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建立严格的审批制度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设立多级审批流程，确保采购申请和付款申请经过充分审核和批准。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职责分离与制衡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实行采购、验收、付款等关键环节的职责分离，形成相互制衡的机制，防止舞弊行为的发生。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加强内部审计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定期对采购与付款活动进行内部审计，发现问题及时整改，确保内部控制的有效性。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强化内部审批流程，防止舞弊行为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https://d.book118.com/718027133132006034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2024-09-13T10:54:49.106</cp:lastPrinted>
  <dcterms:created xsi:type="dcterms:W3CDTF">2024-09-13T02:54:49Z</dcterms:created>
  <dcterms:modified xsi:type="dcterms:W3CDTF">2024-09-13T02:54:51Z</dcterms:modified>
</cp:coreProperties>
</file>