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383D83-CB00-4A5C-8534-5850E074D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1E64A8-2075-4EE6-9837-68A1F2A7A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D15347-FBF6-4EF6-B613-8F0D3DD3B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DC0972-9E8D-465A-8508-A30A00224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46B0DF-47B7-4FF3-89FA-A3E0BE47A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D4AD34-A281-4DD9-BD95-0EDB95995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10C10C-E89C-4D28-BA2A-E6AC6E904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5B62FE-628C-45E7-A2B6-AE8BB12BE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879700-372A-408C-A413-A6F9ED803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DC2484-8D0A-4897-9B0A-A086E26BB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153070-2330-4C77-BDEA-A0A79039E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4.pn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3014114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幼儿园心理健康教案及反思总结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722425" y="2474265"/>
            <a:ext cx="1919630" cy="191963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416406" y="2921955"/>
            <a:ext cx="2531669" cy="85953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AutoShape 5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幼儿园心理健康教案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心理健康教案实施过程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教案反思总结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幼儿园心理健康教案旨在培养幼儿良好的心理素质，促进其身心健康发展。通过精心设计的教案，教师可以引导幼儿认识自己和他人，学会表达情感，培养积极的生活态度。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社会的发展，人们越来越认识到幼儿心理健康的重要性。在幼儿园阶段，幼儿正处于身心发展的关键时期，此时培养其健康的心理状态对于其未来的成长具有深远的影响。因此，幼儿园心理健康教案的设计和实施变得尤为重要。</a:t>
            </a:r>
            <a:endParaRPr lang="en-US" sz="1100"/>
          </a:p>
          <a:p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148379" y="3456810"/>
            <a:ext cx="945078" cy="945078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926285" y="3234717"/>
            <a:ext cx="1389264" cy="1389264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704193" y="3012624"/>
            <a:ext cx="1833451" cy="1833451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482100" y="2790531"/>
            <a:ext cx="2277637" cy="2277637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260006" y="2568437"/>
            <a:ext cx="2721823" cy="272182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37913" y="2346344"/>
            <a:ext cx="3166010" cy="3166010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15819" y="2124251"/>
            <a:ext cx="3610196" cy="361019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593727" y="1902158"/>
            <a:ext cx="4054383" cy="405438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71633" y="1680064"/>
            <a:ext cx="4498569" cy="4498569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149540" y="1457971"/>
            <a:ext cx="4942756" cy="494275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927447" y="1235878"/>
            <a:ext cx="5386942" cy="5386942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教案和反思总结的重要性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案是实施心理健康教育的指导性文件，它详细规划了教学的目标、内容、方法和评价标准。一个好的教案能够帮助教师系统地开展心理健康教育，确保教育的一致性和有效性。同时，教案也是教师之间交流和合作的重要工具，有助于提升整个教师团队的教学水平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教案的重要性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总结是提升教学质量的关键环节。通过反思，教师可以深入了解教案的优缺点，总结教学经验，为今后的教学提供改进的依据。同时，反思总结还有助于教师关注幼儿的反馈，不断优化教学方法，更好地满足幼儿的学习需求。在反思总结的过程中，教师还可以邀请同行、专家进行交流讨论，以获得更广泛的意见和建议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反思总结的重要性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幼儿园心理健康教案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知识目标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使幼儿了解基本的心理健康知识和自我调节方法。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情感目标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培养幼儿积极乐观的心态，增强自信心和抗挫能力。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能力目标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培养幼儿表达情感、与人沟通、解决实际问题的能力。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态度目标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培养幼儿尊重他人、关心集体、乐于助人的良好品质。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采用游戏、故事、角色扮演、绘画等多种形式，激发幼儿学习兴趣，引导幼儿主动参与。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选择与幼儿年龄和认知水平相适应的心理健康主题，如情绪管理、同伴关系、自我认知等。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教学内容和方法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7350" b="17350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过程评估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观察幼儿在课堂上的表现，记录其参与度、互动情况等。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结果评估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通过测试、作品展示等方式，评估幼儿对心理健康知识的掌握程度和应用能力。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教学评估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心理健康教案实施过程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27369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901952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43676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18259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9860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34444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167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450750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准备阶段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确定心理健康教育的目标，选择合适的教学内容和方法，准备教学材料和资源。</a:t>
            </a:r>
            <a:endParaRPr lang="en-US" sz="1100"/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实施阶段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按照教案计划进行心理健康教育活动，包括主题讲座、小组讨论、角色扮演、游戏互动等。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评估阶段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通过观察、问卷调查和反馈等方式，对心理健康教育效果进行评估，收集学生的反应和表现。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调整改进阶段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根据评估结果和反馈意见，对教案进行总结和反思，调整和改进教学方法和内容，以提高教学效果。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https://d.book118.com/718030141141006036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2024-09-16T12:13:12.314</cp:lastPrinted>
  <dcterms:created xsi:type="dcterms:W3CDTF">2024-09-16T04:13:12Z</dcterms:created>
  <dcterms:modified xsi:type="dcterms:W3CDTF">2024-09-16T04:13:14Z</dcterms:modified>
</cp:coreProperties>
</file>