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3B37-257F-447E-83CF-8C136451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C0E8E-8912-410C-8168-EF257384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B3C7A-408A-464A-AFE5-065A2D39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D4C82-A474-4968-8883-8ACB395CF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42874-7C0F-42C9-B93E-E5EE4830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85C56-1941-440F-9001-C09387CB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5F59F-F220-40F5-A5A2-29917DE5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65314-69C4-4A1E-91FE-3DA582333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E204C-57CD-476A-9FBC-DC8F1A9F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9075-E56C-47C8-AB0F-B64EF187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D356-588E-457E-B8EA-11F2CF18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01430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《儿童保健须知》ppt课件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儿童意外伤害的预防与处理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儿童心理健康的关注与引导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儿童疫苗接种的注意事项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儿童的生长发育分为几个阶段，每个阶段有其特点和发展规律。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儿童在生长发育阶段，身体和智力发展迅速，需要充足的营养和关爱。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不均衡性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儿童生长发育过程中，各器官和系统的发展速度不均衡，需要注意协调发展。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儿童生长发育需要大量的蛋白质，以支持身体的组织和器官的发育。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儿童需要钙、铁、锌等矿物质和微量元素，以维持正常的生理功能。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矿物质和微量元素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儿童需要各种维生素，如维生素A、维生素D等，以促进正常的生长发育。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合理的日常保健可以增强儿童的免疫力，减少疾病的发生。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良好的日常保健可以促进儿童的生长发育，保证其健康成长。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日常保健可以帮助儿童养成良好的生活习惯和卫生习惯。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儿童日常保健的重要性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儿童常见疾病的预防与护理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感冒是儿童最常见的疾病之一，通常由病毒引起。预防感冒的关键是保持室内空气流通，教育孩子勤洗手，避免接触感染源。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发烧是身体对感染的一种自然反应，通常不需要立即处理。如果孩子体温过高或持续时间过长，应采取适当的降温措施，如用温水擦拭身体、使用退烧药物等。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感冒与发烧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" r="18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腹泻是儿童常见疾病之一，可能是由于感染、食物不耐受或过敏等原因引起。在腹泻期间，应让孩子喝足够的水，避免油腻和刺激性食物。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消化不良可能是由于饮食不当或感染等原因引起。在消化不良期间，应让孩子吃易消化的食物，避免过度饮食。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腹泻与消化不良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消化不良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过敏反应可能是由于食物、药物或环境中的过敏原引起。家长应留意孩子的过敏症状，如皮疹、呼吸困难等，并尽量避免接触过敏原。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哮喘是一种慢性呼吸道疾病，可能由过敏、感染或环境因素引起。家长应教育孩子正确使用哮喘控制药物，并尽量避免诱发因素。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过敏反应与哮喘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耳部感染是儿童常见疾病之一，通常由感染引起中耳炎。家长应留意孩子的耳部症状，如疼痛、发热等，并及时就医。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眼部感染可能是由于不洁的手揉眼睛引起结膜炎等眼部疾病。家长应教育孩子保持眼部卫生，如勤洗手、不揉眼等，以预防眼部感染。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其他常见疾病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儿童意外伤害的预防与处理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https://d.book118.com/718030143056006024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2024-08-31T13:16:26.264</cp:lastPrinted>
  <dcterms:created xsi:type="dcterms:W3CDTF">2024-08-31T05:16:26Z</dcterms:created>
  <dcterms:modified xsi:type="dcterms:W3CDTF">2024-08-31T05:16:28Z</dcterms:modified>
</cp:coreProperties>
</file>