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39601-A70D-44EC-AC60-FD68EE89D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61804-C215-4B81-8B9A-3F8BC6E62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9FA10-EF88-45B6-9143-A9BE20B19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9123B-1890-47C7-9218-3F6B0E237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ACCEEC-7EE7-443D-A219-65F784034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282E55-93F4-4586-9FC7-F28D565C9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769B6E-F441-4A13-B055-2B5DA83F4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A7B8F-E0B7-4519-9AF8-7191ABB17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53885-7DBA-4106-A38B-82F96FA91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FB93E-DC88-4417-BC0A-34A5FCB16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1BD67-0C5C-42CE-A021-DBDADD733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31005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风险方案审查成效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风险方案审查流程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风险方案审查结果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风险方案实施成效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对风险方案的审查是确保项目或企业安全、稳定运行的重要环节。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风险方案审查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通过审查，识别和评估风险方案中存在的潜在问题，提出改进建议，降低风险。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审查目的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涉及风险识别、评估、控制和监控等多个方面。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审查范围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随着企业内外部环境的变化，风险方案需要进行相应的调整和更新。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风险环境变化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业务发展需求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为了满足法规政策和行业标准的要求，企业需要对风险方案进行审查和更新。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随着企业业务的发展和扩大，需要更加全面和细致的风险管理，以确保企业的稳定发展。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风险方案审查流程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通过审查，判断风险方案的逻辑是否严密，实施步骤是否清晰，资源分配是否合理，以确保方案的顺利实施。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确保风险方案的合理性和可行性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通过审查，发现和纠正风险方案中存在的问题和不足，降低风险发生的概率和影响程度，减少不必要的损失。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降低风险发生概率和影响程度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审查过程本身也是对风险管理水平的提升，通过审查，可以总结经验教训，优化风险管理流程和方法，提高风险管理能力。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提高风险管理水平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重点突出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在全面覆盖的基础上，应突出重点，对重大、高风险方案进行重点审查，提高审查的针对性和有效性。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审查范围应随着风险的变化而动态调整，及时将新出现的风险纳入审查范围，对已降低风险的方案适时调整审查频率。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审查范围应涵盖所有相关的风险方案，确保不留死角，全面覆盖各类风险。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定量与定性相结合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审查方法应定量与定性相结合，既要注重数据分析、模型推演等定量方法，也要注重专家评审、案例分析等定性方法。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通过风险识别和评估，确定风险的关键因素和影响程度，为审查提供依据和支持。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加强跨部门协作，整合资源，提高审查效率和准确性。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风险方案审查结果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77" r="1137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风险应对措施不具体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部分方案的风险应对措施过于笼统，缺乏具体操作步骤和实施计划。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缺乏明确的风险管理策略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部分方案未明确提出风险管理策略，导致风险应对措施缺乏系统性。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风险评估方法不科学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部分方案采用的风险评估方法过于简单，未能全面反映潜在风险的真实情况。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审查发现的问题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https://d.book118.com/718031005012006036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2024-09-15T05:03:50.526</cp:lastPrinted>
  <dcterms:created xsi:type="dcterms:W3CDTF">2024-09-14T21:03:50Z</dcterms:created>
  <dcterms:modified xsi:type="dcterms:W3CDTF">2024-09-14T21:03:52Z</dcterms:modified>
</cp:coreProperties>
</file>