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CBFE2B-6BC5-46C6-A918-65F4F4B40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62B4D2-4F4A-4421-BCB9-E341D1467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EE1758-2092-4555-B761-1D49FC37F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6D4F7-4A2C-48F1-BC7C-A41BCE106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53F31F-488E-479D-87A8-DC88B05C6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056A0B-3D7E-4FC4-B58C-F1D4C552D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250190-9180-4291-A2D1-448423C03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3405CF-8058-45C7-9009-41CDFC294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26B47-7FE8-48CB-92DF-EE25E6054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BBCDF-34F7-4D16-AB2C-763DA6ECE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F1CB3-6831-4594-84F0-FD0B23D7E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3100701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中超联赛城市投票活动策划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中超联赛介绍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中超联赛是中国最高水平的职业足球联赛，汇聚了中国最优秀的足球运动员和俱乐部。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中超联赛拥有广泛的观众群体和影响力，是国内外足球爱好者和媒体关注的焦点。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推动中国足球产业的发展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通过城市投票活动，可以促进中国足球产业的发展，增加足球产业的经济效益和社会效益。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提升中超联赛的知名度和影响力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通过城市投票活动，让更多的人了解中超联赛，提高联赛的知名度和影响力。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加强与球迷的互动和沟通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城市投票活动可以让球迷更加积极地参与到联赛中来，增强与俱乐部和球员的互动和沟通。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城市投票活动的目的和意义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中超联赛城市投票活动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通过投票活动，让球迷参与中超联赛城市申办，提高联赛知名度和影响力。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活动主题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XXXX年XX月XX日至XXXX年XX月XX日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选择赛季开始前一个月进行投票，以便主办城市有足够时间准备赛事。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活动时间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线上平台（官方网站、社交媒体等）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通过线上平台方便球迷参与，扩大活动影响力。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活动地点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参与人群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中超联赛球迷、足球爱好者、媒体记者等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通过线上平台进行注册和投票。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活动参与人群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线上投票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通过官方网站、社交媒体平台等线上渠道进行投票。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混合投票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线上和线下投票同时进行，增加活动的参与度和影响力。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线下投票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在指定地点设立投票箱，供市民现场投票。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投票方式介绍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每个城市或地区只能有一个代表队参加中超联赛。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每个投票者只能投一次票，多投无效。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投票规则说明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投票者需填写真实姓名和联系方式，确保公正公平。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投票结果将根据得票数多少决定参赛队伍的排名。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l="18792" r="18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https://d.book118.com/718031007012006036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2024-09-15T05:03:50.714</cp:lastPrinted>
  <dcterms:created xsi:type="dcterms:W3CDTF">2024-09-14T21:03:50Z</dcterms:created>
  <dcterms:modified xsi:type="dcterms:W3CDTF">2024-09-14T21:03:52Z</dcterms:modified>
</cp:coreProperties>
</file>