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9EA80-99C4-4BFE-9A3C-A5A483B4C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16C42-A330-408C-BBFE-8DE50EFCA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430EF-48DF-4C96-829C-1566625B8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15B85-9CDC-4710-BBDF-66C4E6B8C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95D0D5-7EC8-4BA5-995F-45B865B3D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D67DA4-AF67-4529-AA33-42D1E3837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F3B71D-3FFF-447E-AB79-EF5A416A9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BC7DA-55B3-4FB4-BF32-C9264112F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B33EF-9F4C-4D24-84B9-A8BC8B6F5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564D5-F32B-4C6F-A80F-A6E6BAD85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CF284-BF51-4398-BBB2-FA10561E8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32073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如何预防眼部疾病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了解眼部疾病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眼部健康的生活习惯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眼部疾病的预防措施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眼部疾病与全身健康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眼部疾病的误区与澄清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了解眼部疾病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由于眼轴过长或角膜曲率过大，导致远处物体成像在视网膜前面。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眼部疾病类型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由于眼轴过短或角膜曲率过小，导致远处物体成像在视网膜后面。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由于角膜形状不规则，导致光线无法在视网膜上清晰成像。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眼部炎症，可由细菌、病毒或过敏引起。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结膜炎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晶状体浑浊，影响视力。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眼压升高，导致视神经损伤和视野缺损。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闪光感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眼前出现闪光感或光斑。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视野缺损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视野中出现盲点或遮挡物。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眼睛疲劳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长时间用眼后出现酸胀、疲劳感。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视力模糊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看东西不清楚，或视力逐渐下降。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眼睛疼痛、痒或发红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可能是眼部炎症的表现。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眼部疾病的症状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67" r="1496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8637" r="86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眼部疾病的成因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长时间看电脑、手机等电子屏幕，或看书时光线不足。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某些眼部疾病具有遗传倾向。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随着年龄增长，晶状体逐渐浑浊，导致白内障等老年性眼病。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长期暴露于紫外线、化学物质等有害环境中会增加眼部疾病的风险。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不良的用眼习惯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年龄因素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眼部健康的生活习惯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保持适当的阅读距离有助于减轻眼睛的负担，预防眼部疾病。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阅读时，眼睛需要聚焦于近距离的文字，如果距离过近，眼睛需要过度调节焦距，容易导致眼睛疲劳、干涩等症状。因此，为了保护眼睛，应保持适当的阅读距离，使眼睛处于舒适的状态。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保持适当的阅读距离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长时间盯着电子屏幕会导致眼睛疲劳、干涩等问题，因此应控制使用电子设备的时间。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设备如手机、电脑等在给我们带来便利的同时，也给眼睛带来了很大的负担。长时间盯着屏幕会使眼睛处于紧张的状态，容易导致眼部疲劳、干涩等症状。为了保护眼睛健康，应控制使用电子设备的时间，避免长时间连续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控制使用电子设备的时间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定期休息眼睛有助于缓解眼部疲劳，预防眼部疾病。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长时间用眼会导致眼部疲劳，容易引发眼部疾病。因此，应定期休息眼睛，如闭目养神、远眺等，以缓解眼部疲劳。此外，还可以通过热敷、按摩等方式促进眼部血液循环，缓解眼部不适。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定期休息眼睛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均衡饮食可以为眼睛提供所需的营养，预防眼部疾病。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对眼睛健康有着重要的影响。摄入足够的维生素A、C、E等营养素有助于保护眼睛健康。因此，应保持均衡饮食，多吃富含这些营养素的食物，如胡萝卜、菠菜、鸡蛋等。此外，适当补充鱼油、叶黄素等对眼睛有益的营养素也有助于预防眼部疾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均衡饮食，补充营养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https://d.book118.com/718032073074006026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2024-09-03T22:13:30.909</cp:lastPrinted>
  <dcterms:created xsi:type="dcterms:W3CDTF">2024-09-03T14:13:30Z</dcterms:created>
  <dcterms:modified xsi:type="dcterms:W3CDTF">2024-09-03T14:13:32Z</dcterms:modified>
</cp:coreProperties>
</file>