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78795-53CB-4490-8F4A-A7DA33006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E2A8E-34DF-409B-9BCB-4A09B01CD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5E223-6D86-4FC7-95E1-81EBCCF02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B29962-6D7D-4F9B-AFCE-71A8BE470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6BB7CC-C3EF-41F7-A29B-34FE126C2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40EB72-7B2E-488F-9BFD-263448A76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91E14D-F50E-4816-9772-7E6513379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FB4B5-9DED-49B5-8CEE-B17E9DB64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CE1150-9948-4ED3-8862-97D14CFC3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8146D-2BD5-47EE-8C9A-05B14F5E6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44626-F0DE-46ED-B681-2C06861B8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32112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操作工实践操作技术掌握实操教程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实践操作技术要点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89" b="223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负责操作设备、监控生产过程、维护设备正常运行、记录生产数据等。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熟练掌握设备操作技能、具备基本的机械和电气知识、了解生产流程和工艺要求、具备良好的团队协作和沟通能力。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操作工职责与技能要求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介绍操作工所处的工作环境，包括车间布局、设备配置、温度、湿度、噪音等。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详细介绍操作工所操作的设备，包括设备名称、型号、功能、结构、操作界面等。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工作环境与设备介绍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安全操作规程及注意事项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列出必须遵守的安全操作规程，如穿戴劳保用品、禁止酒后上岗、禁止私自调整设备等。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提醒操作工在操作过程中需要注意的事项，如观察设备运行状态、及时处理异常情况、保持工作区域整洁等。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实践操作技术要点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启动前检查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确保设备电源、气源、水源等供应正常，检查各部件是否完好、紧固，确认无误后方可启动。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启动步骤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按照设备操作规程，逐步启动各系统、部件，观察设备运行状况，确保正常运转。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关闭流程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在设备停止运行后，按照操作规程逐步关闭各系统、部件，切断电源、气源、水源等供应，确保设备安全关闭。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设备启动与关闭流程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密切观察设备各部件运行状况，注意异常声响、振动、温度变化等情况，及时发现并处理潜在问题。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监控设备运行状况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根据生产需求和设备性能，合理调整设备运行参数，如速度、压力、温度等，确保设备高效运行。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调整设备运行参数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按照设备维护保养计划，定期对设备进行清洁、润滑、紧固等维护保养工作，延长设备使用寿命。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定期维护保养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正常运行监控与调整方法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故障识别与应急处理措施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故障识别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熟悉设备常见故障类型及表现形式，能够通过观察、听诊、测量等方式及时识别故障。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在设备发生故障时，立即采取紧急停机措施，避免事故扩大；同时按照应急预案进行处置，尽快恢复生产。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故障记录与分析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详细记录故障发生时间、现象、处理过程等信息，并对故障原因进行分析总结，为后续维修及预防提供参考。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40" r="1874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46" r="1704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6" r="1868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设备日常检查项目清单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确认设备无明显损坏、变形或裂纹，表面清洁无杂物。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核对仪表显示是否正常，指针是否在规定范围内波动。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检查设备各部件的紧固情况，确保螺丝、螺母等紧固件无松动。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确认润滑油的油位、油质是否符合要求，油路是否畅通。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设备外观检查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仪表指示检查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紧固件检查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润滑系统检查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根据设备的使用频率、工作环境等因素，制定合理的定期保养周期。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保养周期确定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列出每次保养需要进行的项目，如清洗、润滑、更换易损件等。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保养项目清单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按照计划进行设备的定期保养，确保设备处于良好状态。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保养计划执行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定期维护保养计划制定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https://d.book118.com/718032112043006031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2024-09-08T04:07:08.575</cp:lastPrinted>
  <dcterms:created xsi:type="dcterms:W3CDTF">2024-09-07T20:07:08Z</dcterms:created>
  <dcterms:modified xsi:type="dcterms:W3CDTF">2024-09-07T20:07:10Z</dcterms:modified>
</cp:coreProperties>
</file>