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1183FE-5C57-4C40-849A-3BD37DE09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BBEEF5-C480-42BB-A761-1635DBF5A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75205B-0BFA-4DF6-A9E0-75AC4E756C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E2A6BD-4E6D-495C-8224-F769C7811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BAE448-B8C5-4526-B248-E451B816C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698DC4-7915-4F86-B3A5-B1F402697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116403-AA91-4EEB-BB3F-37AB5261A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88EFC0-0C1E-428F-B561-4FABA40E3F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DA2839-EE4C-45A1-BFBF-4AFD73A441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B38C8-6C08-400E-938F-C184F9783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4C2305-E107-4D80-A6FD-D81A2C25B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3211404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特种设备检验人员培训评估体系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培训内容与课程设置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培训方式与教学方法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培训师资力量建设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培训资源保障措施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特种设备检验行业近年来保持稳步增长，市场规模不断扩大，对专业检验人员的需求也随之增加。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随着科技的不断进步，特种设备检验技术不断更新换代，对检验人员的专业技能和知识水平提出更高要求。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技术发展与挑战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国家和行业对特种设备检验的法规和标准不断完善，对检验人员的合规意识和规范操作能力提出更高要求。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法规与标准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特种设备检验行业现状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通过培训，使检验人员掌握先进的检验技术和方法，提高检验效率和准确性。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提升专业技能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增强安全意识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强化检验人员的安全意识和风险防范能力，确保特种设备的安全运行。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培训有助于检验人员提升职业素养和综合能力，为个人职业发展奠定基础。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培训对象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特种设备检验人员，包括新入职员工和在职员工。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参加培训的检验人员需具备一定的专业背景和基础知识，如机械工程、电气工程等相关专业学历或工作经验。同时，需要具备较强的学习能力和实践操作能力。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培训对象及要求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培训内容与课程设置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特种设备基础知识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特种设备定义与分类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介绍特种设备的概念、种类及其特点，使学员对特种设备有初步认识。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特种设备结构与工作原理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深入讲解特种设备的主要结构、工作原理及运行过程，为后续的检验工作打下基础。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特种设备安全知识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强调特种设备的安全使用、事故预防及应急处理等方面的知识，提高学员的安全意识。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检验方法与流程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详细讲解特种设备的检验方法、流程和步骤，包括目视检查、无损检测等多种技术手段。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检验数据处理与分析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教授学员如何对检验数据进行处理、分析和判断，提高检验结果的准确性和可靠性。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检验工具与设备使用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介绍常用的特种设备检验工具和设备，演示其正确使用方法，培养学员的实际操作能力。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检验技能与方法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介绍国家及地方有关特种设备的法律法规和政策文件，使学员了解相关法律责任和规定。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特种设备法律法规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详细解读特种设备检验的国家标准、行业标准和地方标准，确保学员掌握正确的检验依据和操作方法。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检验标准与规范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引入质量管理体系的概念和方法，帮助学员理解检验工作在整个质量控制体系中的地位和作用。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质量控制与管理体系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法律法规与标准规范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组织学员进行实际操作的训练，包括设备操作、检验工具使用等，提高学员的实际操作能力。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实际操作训练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选取典型的特种设备检验案例进行分析和讨论，使学员了解实际工作中的问题和解决方法。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案例分析讨论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鼓励学员分享自己的工作经验和心得体会，促进彼此之间的交流和学习。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经验分享与交流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实际操作与案例分析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培训方式与教学方法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19" b="30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通过专业讲师对特种设备检验相关的法律法规、技术标准、检验方法等进行系统讲解，使学员掌握必要的理论知识。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组织学员到特种设备生产、使用现场，由经验丰富的检验人员现场示范，指导学员进行实际操作，加深学员对理论知识的理解和应用。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理论授课与现场教学相结合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现场教学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理论授课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7375" r="273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选取典型的特种设备检验案例，组织学员进行分析讨论，引导学员运用所学知识解决问题，提高学员分析问题和解决问题的能力。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在案例分析的基础上，组织学员进行模拟操作或实际检验操作，使学员熟练掌握特种设备检验的操作技能。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案例分析与实践操作相结合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https://d.book118.com/718032114043006031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2024-09-08T04:07:10.115</cp:lastPrinted>
  <dcterms:created xsi:type="dcterms:W3CDTF">2024-09-07T20:07:10Z</dcterms:created>
  <dcterms:modified xsi:type="dcterms:W3CDTF">2024-09-07T20:07:12Z</dcterms:modified>
</cp:coreProperties>
</file>