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648C5-7629-4745-8284-D5661FBF9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931D3-8759-49CE-94F7-07369E028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679D7-34CD-4ED0-8C87-FA16AA33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8B0C6-E474-483D-97EC-E5FC736D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18CDA-6065-4AD1-963C-AA807A18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05E3F2-DB8D-4852-B12C-24FD6D5B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1466D-2494-4ADF-86B7-54E2BEA2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1E44D-6D9C-4BFF-9C1B-22D794ED0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0238E-BDB6-4FA0-834D-43A79409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64AB0-9315-4616-A88C-B74A5E50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A4242-1092-4800-9AC8-A47C22A2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2142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远离疾病健康成长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健康是人生最宝贵的财富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健康是人们追求幸福生活的基础，只有拥有健康的身体，才能享受美好的生活。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疾病对生活的影响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疾病不仅会给身体带来痛苦，还会影响工作、学习和家庭，甚至导致生活质量的下降。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保持健康的生活方式可以让人更加快乐、自信和有活力，从而提高生活质量。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292" r="2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创造更多机会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健康的生活习惯可以降低患病风险，从而延长寿命。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拥有健康的身体可以让人有更多的机会去尝试新的事物，开拓视野，丰富人生经验。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常见疾病及其预防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预防感冒的措施包括勤洗手、避免接触感染源、保持室内空气流通、加强锻炼和保持良好的生活习惯。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感冒高发季节，可以接种流感疫苗来降低感染风险。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20" b="19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43" r="1124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感冒是一种常见的呼吸道疾病，通常由病毒引起。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感冒及预防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流感是一种由流感病毒引起的呼吸道传染病，具有高度传染性。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预防流感的主要措施包括接种流感疫苗、保持良好的个人卫生习惯、避免接触感染源、加强锻炼和保持良好的生活习惯。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在流感高发季节，应尽量避免去人群密集的场所，如商场、医院等。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流感及预防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49" r="91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肠道疾病及预防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肠道疾病主要包括腹泻、痢疾等，通常由细菌或病毒感染引起。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预防肠道疾病的关键是保持饮食卫生，避免食用不洁食品和饮用未经消毒的水。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注意个人卫生，勤洗手，避免接触感染源。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在外出就餐时，选择卫生条件良好的餐厅，尽量避免食用生食和未经煮熟的食品。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https://d.book118.com/718032142064006037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2024-09-17T08:06:17.233</cp:lastPrinted>
  <dcterms:created xsi:type="dcterms:W3CDTF">2024-09-17T00:06:17Z</dcterms:created>
  <dcterms:modified xsi:type="dcterms:W3CDTF">2024-09-17T00:06:19Z</dcterms:modified>
</cp:coreProperties>
</file>