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F8E88-AEB5-43B5-8360-A5E4B9B72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2073A0-6830-4EE8-9376-E9A64C5A3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DA21A-3EFF-4D48-A38A-FE578A8B2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6B90CC-C3FC-4591-A107-1243163D2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741003-E95D-4A8C-9ACD-5D9DA1E7E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DDFAF6-B2B5-4935-8E36-55F73C3A2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DDAEE9-CA89-4448-AD4F-C7AFA09AB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3F514E-119E-46A4-922C-B630F2527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B71D76-5402-4908-B727-5443A0275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7917C-D7ED-4ACE-B151-E6954B9CB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BACC6-609E-4BAA-BC5B-B22DEE07E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3303007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管理体系的核心思想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管理体系的建立与实施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管理体系的评价与改进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管理体系与企业文化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管理体系的挑战与未来发展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73" r="239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289" r="3428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管理体系是指组织用于制定方针、目标以及实现这些目标的过程的相互关联或相互作用的一组要素。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管理体系的主要目的是通过协调组织内部的各种资源和活动，实现组织的目标，提高组织的整体绩效和竞争力。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管理体系的目的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719" b="11719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管理职责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监测、分析和改进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管理体系的构成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包括方针和目标的制定、资源分配、职责和权限的明确等。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对组织内的各个过程进行识别、设计、实施和改进，确保过程的有效性和效率。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涉及人力、物力、财力、信息等资源的获取、配置和优化。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通过监测和分析组织绩效，识别改进机会，采取改进措施，推动组织持续改进和创新。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通过优化资源配置和过程管理，提高组织的运行效率。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提高组织效率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通过严格的过程控制和持续改进，确保产品和服务的质量满足客户需求。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确保产品和服务质量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通过识别和管理潜在风险，减少组织面临的不确定性和损失。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降低风险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通过提升组织整体绩效，使组织在市场竞争中处于有利地位。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增强组织竞争力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管理体系的核心思想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整体观念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将组织视为一个整体，各部分相互关联、相互作用，共同实现组织目标。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层次观念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管理体系包括不同层次，如战略层、战术层和操作层，各层次之间相互影响。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组织及其环境不断变化，管理体系应适应这种变化并保持动态平衡。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系统化思想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过程识别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识别组织内的关键过程，明确其输入、输出和活动。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过程控制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对关键过程实施有效控制，确保过程稳定并达到预期结果。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过程改进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通过对过程进行测量、分析和改进，提高过程效率和效果。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750" r="5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培养组织成员的改进意识，鼓励员工积极寻求改进机会。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改进意识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改进目标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改进实施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改进评价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设定明确的改进目标，制定可行的改进计划。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落实改进措施，监控改进过程并及时调整。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对改进成果进行评价，总结经验教训并持续改进。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管理体系的建立与实施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明确组织存在的意义和价值，为制定目标提供方向。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确定组织使命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根据组织使命，制定长期和短期的战略目标，包括市场份额、产品创新、客户满意度等。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制定战略目标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将战略目标分解为可操作的具体目标，并进行量化和时间限定，以便于实施和考核。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目标分解与量化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明确组织目标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299" r="629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选择管理策略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根据分析结果和管理原则，选择适合的管理策略，如市场导向、创新导向、成本导向等。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分析内外部环境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了解组织所处的政治、经济、社会、技术环境以及内部资源能力，为制定策略提供依据。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确定管理原则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根据组织文化和价值观，制定管理原则，明确管理行为的规范和标准。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制定管理策略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资源识别与评估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识别组织所拥有的资源，包括人力、物力、财力、信息等，并进行评估。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资源规划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根据组织目标和策略，制定资源规划，明确资源的配置方式、数量和质量要求。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资源获取与整合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通过采购、租赁、合作等方式获取所需资源，并进行整合和优化配置，提高资源利用效率。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配置资源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https://d.book118.com/718033030070006032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2024-09-10T01:32:00.783</cp:lastPrinted>
  <dcterms:created xsi:type="dcterms:W3CDTF">2024-09-09T17:32:00Z</dcterms:created>
  <dcterms:modified xsi:type="dcterms:W3CDTF">2024-09-09T17:32:03Z</dcterms:modified>
</cp:coreProperties>
</file>