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12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08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9D88A0-D158-40E6-AEBA-98ED2D9F5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49FB28-27C0-47B7-9D7F-D79F65142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33376-BCE8-4574-A9BF-EF9EDFD2F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109A11-51BE-4C7E-914A-A4C2418AB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6E3EA9-2E49-4F4F-8BF8-EB108394F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3E7F70-EFC1-4FF4-AE65-1424F9476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468A3B-651D-4D4B-BEA6-0871E21F4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37C661-0E12-42F7-8BAF-901BD0A6E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76F993-3F9D-4814-A1C8-456C7FBE8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C0A396-DB5D-4251-A745-8B9E740F5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3701C-CC39-46D1-ABF2-DD133C573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2114" r:id="rId2"/>
    <p:sldLayoutId id="2147492115" r:id="rId3"/>
    <p:sldLayoutId id="2147492116" r:id="rId4"/>
    <p:sldLayoutId id="2147492117" r:id="rId5"/>
    <p:sldLayoutId id="2147492118" r:id="rId6"/>
    <p:sldLayoutId id="2147492119" r:id="rId7"/>
    <p:sldLayoutId id="2147492120" r:id="rId8"/>
    <p:sldLayoutId id="2147492121" r:id="rId9"/>
    <p:sldLayoutId id="2147492122" r:id="rId10"/>
    <p:sldLayoutId id="2147492123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14" Type="http://schemas.openxmlformats.org/officeDocument/2006/relationships/tags" Target="../tags/tag130.xml" /><Relationship Id="rId15" Type="http://schemas.openxmlformats.org/officeDocument/2006/relationships/tags" Target="../tags/tag131.xml" /><Relationship Id="rId16" Type="http://schemas.openxmlformats.org/officeDocument/2006/relationships/tags" Target="../tags/tag132.xml" /><Relationship Id="rId17" Type="http://schemas.openxmlformats.org/officeDocument/2006/relationships/tags" Target="../tags/tag133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14" Type="http://schemas.openxmlformats.org/officeDocument/2006/relationships/tags" Target="../tags/tag173.xml" /><Relationship Id="rId15" Type="http://schemas.openxmlformats.org/officeDocument/2006/relationships/tags" Target="../tags/tag174.xml" /><Relationship Id="rId16" Type="http://schemas.openxmlformats.org/officeDocument/2006/relationships/tags" Target="../tags/tag175.xml" /><Relationship Id="rId17" Type="http://schemas.openxmlformats.org/officeDocument/2006/relationships/tags" Target="../tags/tag176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14" Type="http://schemas.openxmlformats.org/officeDocument/2006/relationships/tags" Target="../tags/tag189.xml" /><Relationship Id="rId15" Type="http://schemas.openxmlformats.org/officeDocument/2006/relationships/tags" Target="../tags/tag190.xml" /><Relationship Id="rId16" Type="http://schemas.openxmlformats.org/officeDocument/2006/relationships/tags" Target="../tags/tag191.xml" /><Relationship Id="rId17" Type="http://schemas.openxmlformats.org/officeDocument/2006/relationships/tags" Target="../tags/tag192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3603711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安保部主管如何提高安保效能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安保团队建设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制定合理的安保策略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引入先进的技术手段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加强与其他部门的协作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建立完善的应急预案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安保团队建设</a:t>
            </a:r>
            <a:endParaRPr lang="zh-CN" altLang="en-US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选拔优秀人才</a:t>
            </a:r>
            <a:endParaRPr lang="zh-CN" altLang="en-US"/>
          </a:p>
        </p:txBody>
      </p:sp>
      <p:sp>
        <p:nvSpPr>
          <p:cNvPr id="1048958" name="矩形 31"/>
          <p:cNvSpPr/>
          <p:nvPr>
            <p:custDataLst>
              <p:tags r:id="rId2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制定选拔标准：具备专业能力、团队协作精神、责任心和沟通能力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3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面试流程：多轮面试，考察综合素质和专业技能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4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背景调查：核实应聘者的教育、工作经历和品行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5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培训与发展：提供系统的培训计划，提升团队整体素质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培训与提升团队能力</a:t>
            </a:r>
            <a:endParaRPr lang="zh-CN" altLang="en-US"/>
          </a:p>
        </p:txBody>
      </p:sp>
      <p:sp>
        <p:nvSpPr>
          <p:cNvPr id="1049000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2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建立激励机制，对表现优秀的团队成员给予奖励和晋升机会，激发团队士气。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0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2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定期开展安保培训课程，提高团队成员的专业技能和应对突发事件的能力。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8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0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鼓励团队成员参加外部培训和认证，提升团队整体素质和安保水平。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6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8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0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定期组织团队建设活动，增强团队凝聚力和协作能力。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建立高效的沟通机制</a:t>
            </a:r>
            <a:endParaRPr lang="zh-CN" altLang="en-US"/>
          </a:p>
        </p:txBody>
      </p:sp>
      <p:sp>
        <p:nvSpPr>
          <p:cNvPr id="1049066" name="矩形 3"/>
          <p:cNvSpPr/>
          <p:nvPr>
            <p:custDataLst>
              <p:tags r:id="rId2"/>
            </p:custDataLst>
          </p:nvPr>
        </p:nvSpPr>
        <p:spPr>
          <a:xfrm>
            <a:off x="1595450" y="1452880"/>
            <a:ext cx="9524963" cy="104724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矩形 13"/>
          <p:cNvSpPr/>
          <p:nvPr>
            <p:custDataLst>
              <p:tags r:id="rId3"/>
            </p:custDataLst>
          </p:nvPr>
        </p:nvSpPr>
        <p:spPr>
          <a:xfrm>
            <a:off x="1065297" y="1452880"/>
            <a:ext cx="258314" cy="104724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文本框 4"/>
          <p:cNvSpPr txBox="1"/>
          <p:nvPr>
            <p:custDataLst>
              <p:tags r:id="rId4"/>
            </p:custDataLst>
          </p:nvPr>
        </p:nvSpPr>
        <p:spPr>
          <a:xfrm>
            <a:off x="1868172" y="1543363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定期召开团队会议，确保信息畅通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39"/>
          <p:cNvSpPr/>
          <p:nvPr>
            <p:custDataLst>
              <p:tags r:id="rId5"/>
            </p:custDataLst>
          </p:nvPr>
        </p:nvSpPr>
        <p:spPr>
          <a:xfrm>
            <a:off x="1595450" y="2696062"/>
            <a:ext cx="9524963" cy="104724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矩形 5"/>
          <p:cNvSpPr/>
          <p:nvPr>
            <p:custDataLst>
              <p:tags r:id="rId6"/>
            </p:custDataLst>
          </p:nvPr>
        </p:nvSpPr>
        <p:spPr>
          <a:xfrm>
            <a:off x="1065297" y="2696062"/>
            <a:ext cx="258314" cy="104724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文本框 41"/>
          <p:cNvSpPr txBox="1"/>
          <p:nvPr>
            <p:custDataLst>
              <p:tags r:id="rId7"/>
            </p:custDataLst>
          </p:nvPr>
        </p:nvSpPr>
        <p:spPr>
          <a:xfrm>
            <a:off x="1868172" y="2786545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建立有效的信息反馈机制，及时了解团队成员的工作状况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12"/>
          <p:cNvSpPr/>
          <p:nvPr>
            <p:custDataLst>
              <p:tags r:id="rId8"/>
            </p:custDataLst>
          </p:nvPr>
        </p:nvSpPr>
        <p:spPr>
          <a:xfrm>
            <a:off x="1595450" y="3939244"/>
            <a:ext cx="9524963" cy="1047243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矩形 17"/>
          <p:cNvSpPr/>
          <p:nvPr>
            <p:custDataLst>
              <p:tags r:id="rId9"/>
            </p:custDataLst>
          </p:nvPr>
        </p:nvSpPr>
        <p:spPr>
          <a:xfrm>
            <a:off x="1065297" y="3939244"/>
            <a:ext cx="258314" cy="1047243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文本框 19"/>
          <p:cNvSpPr txBox="1"/>
          <p:nvPr>
            <p:custDataLst>
              <p:tags r:id="rId10"/>
            </p:custDataLst>
          </p:nvPr>
        </p:nvSpPr>
        <p:spPr>
          <a:xfrm>
            <a:off x="1868172" y="4029727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鼓励团队成员提出意见和建议，激发团队的创新活力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9"/>
          <p:cNvSpPr/>
          <p:nvPr>
            <p:custDataLst>
              <p:tags r:id="rId11"/>
            </p:custDataLst>
          </p:nvPr>
        </p:nvSpPr>
        <p:spPr>
          <a:xfrm>
            <a:off x="1595450" y="5181789"/>
            <a:ext cx="9524963" cy="1047243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矩形 26"/>
          <p:cNvSpPr/>
          <p:nvPr>
            <p:custDataLst>
              <p:tags r:id="rId12"/>
            </p:custDataLst>
          </p:nvPr>
        </p:nvSpPr>
        <p:spPr>
          <a:xfrm>
            <a:off x="1065297" y="5181789"/>
            <a:ext cx="258314" cy="1047243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文本框 27"/>
          <p:cNvSpPr txBox="1"/>
          <p:nvPr>
            <p:custDataLst>
              <p:tags r:id="rId13"/>
            </p:custDataLst>
          </p:nvPr>
        </p:nvSpPr>
        <p:spPr>
          <a:xfrm>
            <a:off x="1868172" y="5272272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强化跨部门沟通协作，形成工作合力，提升整体安保效能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激励与关怀团队成员</a:t>
            </a:r>
            <a:endParaRPr lang="zh-CN" altLang="en-US"/>
          </a:p>
        </p:txBody>
      </p:sp>
      <p:sp>
        <p:nvSpPr>
          <p:cNvPr id="1049124" name="矩形 31"/>
          <p:cNvSpPr/>
          <p:nvPr>
            <p:custDataLst>
              <p:tags r:id="rId2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建立有效的激励机制，如晋升渠道、奖金制度等，激发团队成员的积极性和创造力。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"/>
          <p:cNvSpPr/>
          <p:nvPr>
            <p:custDataLst>
              <p:tags r:id="rId3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关注团队成员的个人成长和发展，提供培训和学习机会，帮助他们提升技能和知识水平。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5"/>
          <p:cNvSpPr/>
          <p:nvPr>
            <p:custDataLst>
              <p:tags r:id="rId4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营造良好的团队氛围，加强团队成员之间的沟通和协作，提高团队凝聚力和战斗力。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7"/>
          <p:cNvSpPr/>
          <p:nvPr>
            <p:custDataLst>
              <p:tags r:id="rId5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关心团队成员的生活和工作状况，及时解决他们的困难和问题，增强团队成员的归属感和忠诚度。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制定合理的安保策略</a:t>
            </a:r>
            <a:endParaRPr lang="zh-CN" altLang="en-US"/>
          </a:p>
        </p:txBody>
      </p:sp>
      <p:sp>
        <p:nvSpPr>
          <p:cNvPr id="104916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分析安保风险点</a:t>
            </a:r>
            <a:endParaRPr lang="zh-CN" altLang="en-US"/>
          </a:p>
        </p:txBody>
      </p:sp>
      <p:sp>
        <p:nvSpPr>
          <p:cNvPr id="1049230" name="五边形 30"/>
          <p:cNvSpPr/>
          <p:nvPr>
            <p:custDataLst>
              <p:tags r:id="rId2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6"/>
          <p:cNvSpPr/>
          <p:nvPr>
            <p:custDataLst>
              <p:tags r:id="rId3"/>
            </p:custDataLst>
          </p:nvPr>
        </p:nvSpPr>
        <p:spPr>
          <a:xfrm>
            <a:off x="3220372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7"/>
          <p:cNvSpPr/>
          <p:nvPr>
            <p:custDataLst>
              <p:tags r:id="rId4"/>
            </p:custDataLst>
          </p:nvPr>
        </p:nvSpPr>
        <p:spPr>
          <a:xfrm>
            <a:off x="8444456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8"/>
          <p:cNvSpPr/>
          <p:nvPr>
            <p:custDataLst>
              <p:tags r:id="rId5"/>
            </p:custDataLst>
          </p:nvPr>
        </p:nvSpPr>
        <p:spPr>
          <a:xfrm>
            <a:off x="5832414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8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物资管理：对物资的存放、运输和监控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6"/>
          <p:cNvSpPr txBox="1"/>
          <p:nvPr>
            <p:custDataLst>
              <p:tags r:id="rId7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人员流动：对进出人员的管理和监控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8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信息系统：对信息系统的安全保护和数据备份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应急预案：制定应对突发事件的预案和措施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制定针对性的安保措施</a:t>
            </a:r>
            <a:endParaRPr lang="zh-CN" altLang="en-US"/>
          </a:p>
        </p:txBody>
      </p:sp>
      <p:sp>
        <p:nvSpPr>
          <p:cNvPr id="1049280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2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4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6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定期评估安保策略的有效性，及时调整和完善，确保安保工作的持续性和稳定性。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0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2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4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根据不同区域和时间段，合理分配安保人员和资源，提高安保效率。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8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0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对重点区域和目标进行特殊保护，制定相应的安保措施和预案。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6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8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0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加强与其他安全机构的合作与信息共享，共同提高安全保障能力。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定期评估与调整安保策略</a:t>
            </a:r>
            <a:endParaRPr lang="zh-CN" altLang="en-US"/>
          </a:p>
        </p:txBody>
      </p:sp>
      <p:sp>
        <p:nvSpPr>
          <p:cNvPr id="1049346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8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0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更新计划：结合企业发展和外部环境变化，及时更新安保计划和措施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6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8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0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定期评估：对安保策略的有效性进行评估，确保其符合实际需求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6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调整策略：根据评估结果，对安保策略进行调整，提高其针对性和实效性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4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培训员工：加强安保人员的培训和教育，提高其专业素质和应对能力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确保安保策略的执行力</a:t>
            </a:r>
            <a:endParaRPr lang="zh-CN" altLang="en-US"/>
          </a:p>
        </p:txBody>
      </p:sp>
      <p:sp>
        <p:nvSpPr>
          <p:cNvPr id="104941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14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制定明确的执行计划和流程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培训员工，提高安保意识和技能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26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建立有效的沟通机制，确保信息传递畅通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8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定期评估和调整安保策略，确保其适应公司发展需求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68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引入先进的技术手段</a:t>
            </a:r>
            <a:endParaRPr lang="zh-CN" altLang="en-US"/>
          </a:p>
        </p:txBody>
      </p:sp>
      <p:sp>
        <p:nvSpPr>
          <p:cNvPr id="10494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https://d.book118.com/718036037112006033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52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4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0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20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</vt:lpstr>
      <vt:lpstr>Wingdings</vt:lpstr>
      <vt:lpstr>微软雅黑</vt:lpstr>
      <vt:lpstr>Calibri Light</vt:lpstr>
      <vt:lpstr>Office Theme</vt:lpstr>
      <vt:lpstr>安保部主管如何提高安保效能</vt:lpstr>
      <vt:lpstr>目录</vt:lpstr>
      <vt:lpstr>添加章节标题</vt:lpstr>
      <vt:lpstr>安保团队建设</vt:lpstr>
      <vt:lpstr>选拔优秀人才</vt:lpstr>
      <vt:lpstr>培训与提升团队能力</vt:lpstr>
      <vt:lpstr>建立高效的沟通机制</vt:lpstr>
      <vt:lpstr>激励与关怀团队成员</vt:lpstr>
      <vt:lpstr>制定合理的安保策略</vt:lpstr>
      <vt:lpstr>分析安保风险点</vt:lpstr>
      <vt:lpstr>制定针对性的安保措施</vt:lpstr>
      <vt:lpstr>定期评估与调整安保策略</vt:lpstr>
      <vt:lpstr>确保安保策略的执行力</vt:lpstr>
      <vt:lpstr>引入先进的技术手段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2024-09-11T17:50:43.901</cp:lastPrinted>
  <dcterms:created xsi:type="dcterms:W3CDTF">2024-09-11T09:50:43Z</dcterms:created>
  <dcterms:modified xsi:type="dcterms:W3CDTF">2024-09-11T09:50:46Z</dcterms:modified>
</cp:coreProperties>
</file>