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46A72-0715-46F2-94A1-D8F60CCD5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A675B-BAE5-49AB-8C22-573B2FDA8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BB056-5B7C-4E07-BCC8-D2C090840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344DF-C6A0-41CD-BAA4-838ADE206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96A04C-DC9D-4ABB-8B25-DBA8FD3E9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F81946-70D3-4FAE-BBEA-ABB7E116B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FB2063-5032-48A5-A64A-9FAF79CD1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85EB1-5FB4-49A8-BC5D-E4CE0EA88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391AA-A1C0-4A84-859F-83022C9B0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43B0A-FE25-4351-AE4C-07996125C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B9C90-B3E6-4AA1-86A2-E0E5E5D71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6106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手供一体化管理的核心思想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手供一体化管理的技术支持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手供一体化管理通过整合供应链资源，优化采购、生产、物流等环节，提高供应链整体运作效率。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667" r="4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通过手供一体化管理，企业可以更好地掌控供应链，降低库存、减少浪费，从而降低运营成本。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优化供应链管理，确保产品及时交付、提高产品质量，有助于提升客户满意度。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68" b="124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手供一体化管理是指将供应链中的各个环节进行有效整合，实现采购、生产、销售等流程的无缝对接，以提高整体运营效率。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实施手供一体化管理有助于企业实现资源的优化配置，提升市场竞争力。同时，这种管理方式也有助于降低企业运营风险，确保供应链的稳定性。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手供一体化管理的定义和意义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77" r="10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管理模式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目前，手供一体化管理主要采取集中采购、统一配送的方式，由专业的手供公司负责医疗器械、耗材的采购、配送和库存管理。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信息化程度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随着医疗信息化的发展，手供一体化管理的信息化程度不断提高，实现了采购、配送、库存等环节的信息化管理。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手供一体化管理在保障医疗器械、耗材供应的同时，也注重提高服务质量，如加强配送及时性、准确性等。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手供公司与医疗机构之间的信息沟通不畅，导致采购计划不准确、配送不及时等问题。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469" r="546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部分医疗机构在手供一体化管理中存在库存管理不规范的问题，如库存积压、过期耗材等。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库存管理不规范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虽然手供一体化管理在服务质量方面有所提高，但仍存在服务质量参差不齐的问题，如配送延误、错配等。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随着医疗信息化的深入发展，手供一体化管理需要进一步提高信息化程度，实现与医疗机构信息系统的无缝对接。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政策法规的变化对手供一体化管理也带来了一定的挑战，如医保政策调整、医疗器械监管政策变化等。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随着医疗技术的不断发展和市场需求的变化，手供一体化管理需要不断调整和优化管理模式和服务质量。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手供一体化管理的核心思想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手供一体化管理始终将患者的需求和满意度放在首位，通过提供个性化的服务，确保患者在手术过程中的安全、舒适和便利。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通过改进手术流程、提高手术效率、减少手术等待时间等措施，提升患者的就医体验，增强患者对医院的信任感和满意度。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优化患者体验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包括手术安排、患者评估、术前讨论等环节，确保手术顺利进行。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手术室护士、麻醉师、医生等团队成员紧密协作，确保手术过程的安全和高效。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关注患者术后恢复、并发症预防等方面，提供全面的术后护理和关怀。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全流程管理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加强医护人员的培训和教育，提高其专业技能和服务意识，为手供一体化管理的实施提供有力保障。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通过收集和分析手术过程中的数据，发现问题和潜在的改进空间，为优化管理提供依据。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针对发现的问题，对现有流程进行再造和优化，提高手术效率和质量。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持续改进和优化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手供一体化管理的实施策略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明确管理目标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通过手供一体化管理，提高手术器械的供应效率和管理水平，降低医疗成本，提升医疗服务质量。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根据医院实际情况，制定详细的手供一体化管理实施计划，包括时间节点、责任人、资源投入等。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完善组织架构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成立专门的手供一体化管理部门或指定专人负责，确保管理工作的顺利推进。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制定手供一体化管理计划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https://d.book118.com/718036106140006035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2024-09-14T22:52:19.360</cp:lastPrinted>
  <dcterms:created xsi:type="dcterms:W3CDTF">2024-09-14T14:52:19Z</dcterms:created>
  <dcterms:modified xsi:type="dcterms:W3CDTF">2024-09-14T14:52:21Z</dcterms:modified>
</cp:coreProperties>
</file>