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00B0C-7DF9-47F2-8044-23737F195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93454-FF30-427F-BBB6-206D01B13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70E6F-BD51-4353-835B-FA9C0100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6176B-2AFA-4F18-ADBD-4B2F63A7E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05E55-0C29-4EBA-BB87-9C894E5C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DB5718-FD3D-46EF-A9D7-8FA86A0D9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84F48A-DCF1-40C7-9917-4520A3CA2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942A4-1058-423B-8FA9-E0ED827F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6753D-56AA-42FF-824D-8359AC6B3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3AD62-9A6B-4593-A2C3-489349B8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082D6-52A7-4AC0-AF76-C5B576851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7110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物联网技术在危险品运输中的应用与探索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危险品运输现状及挑战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物联网技术在危险品运输中的应用实践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物联网技术提升危险品运输安全性分析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物联网技术在危险品运输中的创新探索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物联网技术是指通过信息传感设备，按约定的协议，对任何物体进行信息交换和通信，以实现智能化识别、定位、跟踪、监控和管理的一种网络技术。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物联网技术经历了从概念提出、技术发展到应用拓展的历程，目前已经成为全球信息产业发展的重要方向之一。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包括传感器技术、RFID技术、二维码技术等，用于对物体进行标识和感知。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包括无线通信技术、有线通信技术、互联网技术等，用于实现物体之间的信息交换和通信。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包括大数据处理、云计算、数据挖掘等，用于对物体产生的海量数据进行处理和分析。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0" r="336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物联网技术已经广泛应用于智能交通、智能家居、智能医疗、智能工业等领域。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随着技术的不断发展和应用场景的不断拓展，物联网技术将在未来发挥更加重要的作用，推动社会的智能化发展。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危险品运输现状及挑战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1" r="32611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运输规模与增长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随着工业化的快速发展，危险品运输规模逐年增长，涉及种类繁多，运输距离和范围不断扩大。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运输方式与特点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危险品运输主要采用公路、铁路、水路和航空等运输方式，具有高风险、高专业性和高监管要求等特点。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监管体系与制度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各国政府普遍建立了危险品运输监管体系，制定了严格的法律法规和标准，以确保危险品运输安全。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危险品运输现状分析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危险品运输过程中存在泄漏、爆炸、燃烧等安全风险，如何有效防控这些风险是亟待解决的问题。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安全风险防控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信息沟通与协同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监管效能提升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00" r="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危险品运输涉及多个环节和部门，信息沟通不畅、协同不足容易导致安全隐患。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当前危险品运输监管存在人力不足、手段落后等问题，如何提高监管效能是面临的挑战之一。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联合国、国际海事组织等国际组织制定了危险品运输的国际法规和标准，如《国际海运危险货物规则》等。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国际法规与标准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各国政府根据自身情况制定了相应的危险品运输法规和标准，如中国的《危险化学品安全管理条例》等。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国内法规与标准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危险品运输行业组织和企业也制定了行业规范和企业标准，以加强行业自律和安全管理。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行业规范与自律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物联网技术在危险品运输中的应用实践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通过无线射频识别技术，对危险品进行快速、准确的识别和分类，提高运输效率。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583" b="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2983" r="329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利用条形码对危险品进行标识，方便运输过程中的信息追溯和管理。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条形码技术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应用图像识别技术对危险品外观、包装等进行检测，确保运输安全。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智能识别技术应用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https://d.book118.com/718037110005006031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2024-09-07T16:44:50.621</cp:lastPrinted>
  <dcterms:created xsi:type="dcterms:W3CDTF">2024-09-07T08:44:50Z</dcterms:created>
  <dcterms:modified xsi:type="dcterms:W3CDTF">2024-09-07T08:44:52Z</dcterms:modified>
</cp:coreProperties>
</file>