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AA826-A935-479C-AB27-F7CCC68D0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220BB-CA50-49E8-9DF3-27CA2C54E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B0D02-BB9E-423C-8115-1A9479BA0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736BC-EF9F-4918-95CC-562264C9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EA1FF-92B5-4714-887B-352AE7EF2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837EC-F0ED-4A85-A18A-DD83EFE47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41114D-FA46-4EA6-A8C1-BEE0C4409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A8FA8-1AD5-4DA4-A366-A7072F985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E72A5-BE44-409F-9C30-A7A8FFDF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570D6-F9AD-4C5D-857C-D3AAC463B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2007F-501B-4DCC-9291-D093322A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7122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公司办公室人员个人的工作总结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自我提升与成长计划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对公司的建议和期望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对过去一段时间内的工作进行全面梳理，展示所取得的成果和进步。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分析工作中存在的问题和不足，提出改进措施，为下一阶段工作提供参考。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通过总结工作经验和教训，提升个人能力和素质，实现个人职业发展。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工作任务完成情况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工作效率和质量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阐述本阶段内各项任务的完成情况，包括项目进展、团队协作、客户服务等方面的内容。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评估个人工作效率和质量，分析影响工作效率和质量的因素，提出改进建议。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总结个人在工作中所获得的能力提升，包括技能、知识、沟通等方面的进步。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展望下一阶段的工作计划，明确目标和重点任务，提出具体可行的措施。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负责公司日常行政事务的处理，包括文件管理、会议组织、办公用品采购等。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人事协助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792" r="2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协助人事部门进行员工招聘、入离职手续、考勤管理等。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负责公司来访客人的接待、登记和引导。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起草、修改和整理公司各类文件，包括报告、合同、备忘录等。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208" r="5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组织公司内部会议，包括会议室预定、会议通知、会议记录等。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负责公司内部信息的上传下达，确保信息畅通。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日常工作任务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87" b="80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临时性项目或任务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项目协调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参与公司临时性项目，进行跨部门沟通和协调。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活动组织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协助组织公司年会、庆典等活动，包括策划、筹备和实施。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突发事件处理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应对公司突发事件，如设备故障、安全事故等，及时报告并协助解决。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在项目B中，我担任项目经理，成功协调了各个团队之间的合作，解决了项目过程中的多个难题，最终使项目在规定时间内成功完成。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在项目A中，我负责了需求分析和设计文档的编写，与团队紧密合作，确保项目按时交付并获得了客户的好评。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我独立完成了任务C，通过深入研究市场趋势和竞争对手，为公司提供了一份详实的市场分析报告，为公司的决策提供了有力支持。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完成的项目或任务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凭借在项目中的出色表现和卓越贡献，我荣获了公司颁发的优秀员工奖。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优秀员工奖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因在业务领域的专业能力和突出成绩，我被授予业务能手称号。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业务能手称号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在项目B中，由于我的出色协调和解决问题的能力，公司给予我特别贡献奖以表彰我的付出。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特别贡献奖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拓展业务领域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我积极参与公司的业务拓展工作，成功开发了多个新客户和项目，为公司的业务发展做出了重要贡献。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培养新人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作为公司的一名资深员工，我积极承担培养新人的责任，通过指导和培训帮助新人快速融入团队并提升业务能力。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通过改进工作流程和引入新的协作工具，我成功提高了团队的工作效率和协作能力。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50" r="83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对公司的贡献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在处理某些任务时，效率不够高，需要花费更多时间和精力。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在处理多项任务时，时间分配不够合理，导致部分任务延误。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与同事或上级沟通时，有时信息传递不够准确，导致工作出现偏差。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https://d.book118.com/718037122017006025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2024-09-01T14:39:12.325</cp:lastPrinted>
  <dcterms:created xsi:type="dcterms:W3CDTF">2024-09-01T06:39:12Z</dcterms:created>
  <dcterms:modified xsi:type="dcterms:W3CDTF">2024-09-01T06:39:14Z</dcterms:modified>
</cp:coreProperties>
</file>