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6E924-160F-41C8-AB18-5F61FDC82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C1D97-2150-47AD-9EC3-B55C8BA8A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A3718-614C-4ADA-9379-86FA0B083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8529E-1861-421C-94E1-5730537B0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AD55F4-C2C4-423E-AF30-A1674945D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9602AD-6BC5-4951-BCF0-D935FB3A9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A0C561-8B2B-49A5-B31A-21CEF42EA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E9B6B-DDE2-4E9B-B528-91B42A7A6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6E0D7-B816-4D9F-A67C-8E2FB73D5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7F26D-5417-40EC-9AC6-70194832A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54243-F83A-4B61-B4E8-95293A6C4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37135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精分患者的护理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精分患者的症状与表现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精分患者的护理方法与技巧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精分患者的护理案例分享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精分患者的护理展望与建议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确保患者按照医生的指示按时服药，避免漏服或错服。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监督患者按时服药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注意观察患者服药后的反应，及时发现并处理不良反应。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根据医生的要求，定期评估患者的病情状况和治疗效果。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定期评估治疗效果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82" r="38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提供心理支持和疏导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与患者建立信任关系，倾听他们的感受，给予积极的心理支持和疏导。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协助患者应对压力和困难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帮助患者分析问题，寻找解决问题的方法，提高应对压力和困难的能力。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鼓励患者参与康复活动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组织康复活动，鼓励患者积极参与，提高生活质量和社交能力。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005" r="500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如合理饮食、规律作息、适度运动等。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指导患者建立健康的生活习惯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如个人卫生、家务管理、财务管理等。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帮助患者提高生活自理能力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提高患者的社交能力和技巧，促进社会融入。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教授患者社交技巧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生活技能训练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精分患者的症状与表现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如幻觉、妄想、行为异常等，这些症状通常表现为思维障碍。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阳性症状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如情感平淡、社交退缩、言语贫乏等，这些症状表现为缺乏正常的情感反应。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阴性症状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如注意力不集中、记忆力减退、判断力下降等，这些症状影响患者的日常生活和工作能力。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认知症状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工作能力下降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患者可能无法集中精力完成工作任务，导致工作效率降低或无法胜任工作。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患者可能表现出对社交活动的回避或退缩，难以建立和维持人际关系。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生活自理能力下降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患者可能无法独立完成日常生活活动，如穿衣、进食、洗漱等。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50" r="13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患者日常表现与行为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精分患者常常感到焦虑、抑郁等情绪问题，需要心理疏导和支持。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药物治疗是精分患者的重要治疗手段，需要定期服用药物以控制症状。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精分患者在康复过程中需要家庭、朋友和社会的支持与理解，以帮助他们重新融入社会。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患者心理状态与需求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精分患者的护理方法与技巧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确保患者按时服药，避免漏服或错服。观察药物副作用，及时处理。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提供安全的环境，确保患者不伤害自己或他人。观察病情变化，记录症状表现。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https://d.book118.com/718037135051006046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2024-09-27T04:54:47.075</cp:lastPrinted>
  <dcterms:created xsi:type="dcterms:W3CDTF">2024-09-26T20:54:47Z</dcterms:created>
  <dcterms:modified xsi:type="dcterms:W3CDTF">2024-09-26T20:54:49Z</dcterms:modified>
</cp:coreProperties>
</file>