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ED2D2-3B44-4E88-8AEC-22E28A82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18D5D-3C69-4AFC-8E0D-737F5FEFE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9D113-C87A-449E-86FA-462C1F1DC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D416F-FB11-428F-9A69-ADB78EB5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CB59C-F5F4-400B-8890-B35D33C5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8A8D0-626B-4507-B72F-F53ABEF6B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7BA5B-7B40-4F5C-B504-D9A004E4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27ACC-77D3-41D0-827F-6DC1081C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DA002-ECC8-47E9-AE28-8E24C7BF1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D4870-A1D0-4A24-A974-711F4A75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3C670-234E-49A0-A1FC-F131EBF4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000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左半肝切除术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手术效果和风险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术后护理和康复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26" r="134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左半肝切除术是一种肝脏手术，旨在切除肝脏的左半部分。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该手术通常用于治疗肝脏肿瘤、肝囊肿、肝脓肿等肝脏疾病，以减轻症状、控制病情和延长生存期。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左半肝切除术适用于患有肝脏肿瘤、肝囊肿、肝脓肿等肝脏疾病的患者。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左半肝切除术适用于治疗多种肝脏疾病，包括但不限于肝癌、肝血管瘤、肝囊肿和肝脓肿等。这些疾病通常会导致肝脏功能受损或引发疼痛等症状，需要通过手术进行治疗。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适用人群和疾病类型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术前谈话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444" r="3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56" r="6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手术前的准备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通过影像学检查和肝功能检查，确定病变范围和肝功能状况，评估手术风险。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进行必要的术前检查，如心电图、血常规、凝血功能等，确保患者身体状况适合手术。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与患者及家属进行详细沟通，解释手术目的、风险和预期效果，签署知情同意书。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https://d.book118.com/718040000017006027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2024-09-04T18:08:57.688</cp:lastPrinted>
  <dcterms:created xsi:type="dcterms:W3CDTF">2024-09-04T10:08:57Z</dcterms:created>
  <dcterms:modified xsi:type="dcterms:W3CDTF">2024-09-04T10:08:59Z</dcterms:modified>
</cp:coreProperties>
</file>