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F611F8-2071-40EF-A5CC-FB663CFCBC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E2FB27-EF20-494C-9B80-C2705C5FE0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3899EB-9234-4FAA-9CD8-A31A998024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D0C71DE-002F-4B0E-8FD1-66E49A2D2D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D9FFAEB-2015-431E-913F-76300962C6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A6BFF4E-19AF-4146-A3C4-6B41526E69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2747C69-6FB1-4B21-82B0-CCB84FE91A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77A6201-4C68-456D-9415-A0894EAE46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C45F5F2-2293-4558-A9FC-F56FAEBFC3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B1BD4F-18EC-4C74-9F91-2198E03653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A90157-C8C1-438D-A601-C71CAF2C0B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18040027075006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9816" y="1127918"/>
            <a:ext cx="9829800" cy="21050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监狱学基础理论总复习课件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监狱学概述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监狱学基本理论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监狱制度与管理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罪犯改造与矫正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监狱法律与政策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监狱安全与防范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监狱学概述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监狱学是一门研究监狱法律制度、监管改造罪犯以及犯罪预防的学科，具有法学和犯罪学的性质。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监狱学主要探讨监狱法律制度的设计与实施，研究如何通过科学合理的监管改造手段帮助罪犯重新融入社会，预防犯罪。它涉及到法学、犯罪学、社会学、心理学等多个学科领域，是一门综合性强的学科。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监狱学的定义与性质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监狱学的研究对象是监狱法律制度以及罪犯的监管改造，涉及对罪犯的分类、教育、心理矫治等方面的研究。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狱学主要研究监狱法律制度的制定与执行，包括刑罚理论、狱政管理、罪犯教育等方面的内容。同时，它还涉及到罪犯心理矫治、罪犯分类、罪犯改造等方面的研究，旨在通过科学的方法帮助罪犯重新树立正确的价值观和人生观，降低重新犯罪率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监狱学的研究对象与范围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监狱学的学科体系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监狱学作为一门独立的学科，具有完整的学科体系，包括基础理论和应用实践两个部分。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狱学的基础理论部分主要包括监狱法律制度、刑罚理论、罪犯心理矫治等方面的研究。应用实践部分则主要涉及狱政管理、罪犯教育、罪犯改造等方面的实践操作和经验总结。通过基础理论和应用实践的结合，监狱学形成了一套完整的学科体系，为预防和减少犯罪、维护社会稳定提供了重要的理论支撑和实践指导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监狱学基本理论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定义与内涵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监狱学基本概念是监狱学理论体系的基础，包括监狱、刑罚、犯罪等定义，以及监狱学的学科内涵和研究范围。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监狱学基本概念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核心观点与原则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监狱学基本原理是监狱实践活动的指导思想，包括刑罚执行、罪犯改造、狱政管理等方面的核心观点和原则，是监狱工作的重要依据。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监狱学基本原理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学术派别与主张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监狱学基本理论流派是不同学术派别的代表，包括以行为主义为代表的科学学派、以实证主义为代表的社会学派、以自然主义为代表的教育学派等，各派别均有自己的学术主张和特色。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监狱学基本理论流派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https://d.book118.com/718040027075006045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44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2024-09-26T03:34:21.506</cp:lastPrinted>
  <dcterms:created xsi:type="dcterms:W3CDTF">2024-09-25T19:34:21Z</dcterms:created>
  <dcterms:modified xsi:type="dcterms:W3CDTF">2024-09-25T19:34:23Z</dcterms:modified>
</cp:coreProperties>
</file>