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84D77-3E28-4046-8B51-E41F7BD62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F2AE4-C9AE-456D-9C8C-123D82C6C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25713-8689-48FF-9DDC-00D63C41B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B99AF-A8F1-48AF-AE34-DBC14D44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BF314-AB0F-4142-863B-21298E02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648443-A5AA-4DDD-915D-9D54BB3C8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8162D-28E2-40A3-8461-CEEEBB9FB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58BF0-C2DB-4FA9-B59F-49F1A1D68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A94F1-70B8-4A51-8177-F97DA06E6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EFFBB-704B-4FDE-82E8-A12CE0769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C6FD7-C4FB-42E9-A179-2DED09B32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4003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口腔疾病的护理知识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口腔疾病的治疗和康复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口腔健康教育和预防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6" r="34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338" r="233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52" r="34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良好的口腔卫生习惯可以预防口腔疾病，从而降低对全身健康的影响。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口腔健康与全身健康密切相关，口腔疾病可导致营养不良、感染、心血管疾病等全身性疾病。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口腔疾病的常见类型和症状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牙齿硬组织逐渐被破坏，出现龋洞，疼痛等症状。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牙龈红肿、出血、牙周袋溢脓等。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口腔黏膜出现圆形溃疡点，疼痛明显。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口腔黏膜出现异常肿块、溃疡、疼痛等。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良好的口腔卫生习惯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口腔疾病的预防和早期发现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每年至少进行一次口腔检查，及时发现口腔问题。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戒烟限酒，控制饮食中的糖分和脂肪含量。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每天刷牙两次，每次至少两分钟，使用牙线清洁牙缝，定期洗牙。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如有口腔不适症状，应及时就医，避免病情恶化。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口腔疾病的护理知识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口腔清洁和护理的基本方法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每天早晚刷牙，每次刷牙时间不少于2分钟，采用正确的刷牙方法（水平颤动法、垂直颤动法等），避免用力过大导致牙龈损伤。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每天使用牙线清洁牙间隙，特别是后牙的牙间隙，以去除牙菌斑和食物残渣。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饭后及时用温开水或淡盐水漱口，以清除口腔内的食物残渣和细菌。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定期洁牙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每年至少洁牙1-2次，以清除牙结石和牙菌斑，保持口腔健康。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通过刷牙、牙线和漱口等方式控制牙菌斑的生长，避免牙周病的发生。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控制牙菌斑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定期进行口腔检查，及早发现牙周病并及时治疗。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戒烟限酒，饮食均衡，保持良好的作息和睡眠习惯。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积极治疗全身性疾病，如糖尿病、心血管疾病等，以降低牙周病的发生风险。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维护全身健康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牙周病的预防和护理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38" b="573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116" r="211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796" b="79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龋齿的预防和护理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适量摄入含钙、磷、维生素等营养素的食物，以保持口腔健康。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减少糖分摄入，尤其是在晚上睡觉前，以降低龋齿的发生风险。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定期进行口腔检查，及早发现龋齿并及时治疗。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使用含氟牙膏刷牙，以增强牙齿的抗龋能力。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采用含氟牙膏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在正畸治疗期间，应特别注意口腔卫生，每次进食后必须刷牙，并使用正畸专用牙刷清洁牙齿和矫治器。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按照医生要求定期复诊，以确保正畸治疗的顺利进行。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避免吃过硬、过黏、过甜的食物，以免损坏矫治器和牙齿。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矫治器是定制的，需要妥善保管，避免损坏或丢失。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保护矫治器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口腔正畸的护理知识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https://d.book118.com/718040031011006050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2024-09-29T15:05:59.499</cp:lastPrinted>
  <dcterms:created xsi:type="dcterms:W3CDTF">2024-09-29T07:05:59Z</dcterms:created>
  <dcterms:modified xsi:type="dcterms:W3CDTF">2024-09-29T07:06:01Z</dcterms:modified>
</cp:coreProperties>
</file>